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6"/>
  </p:notesMasterIdLst>
  <p:handoutMasterIdLst>
    <p:handoutMasterId r:id="rId97"/>
  </p:handoutMasterIdLst>
  <p:sldIdLst>
    <p:sldId id="257" r:id="rId2"/>
    <p:sldId id="329" r:id="rId3"/>
    <p:sldId id="528" r:id="rId4"/>
    <p:sldId id="427" r:id="rId5"/>
    <p:sldId id="279" r:id="rId6"/>
    <p:sldId id="429" r:id="rId7"/>
    <p:sldId id="456" r:id="rId8"/>
    <p:sldId id="259" r:id="rId9"/>
    <p:sldId id="393" r:id="rId10"/>
    <p:sldId id="462" r:id="rId11"/>
    <p:sldId id="523" r:id="rId12"/>
    <p:sldId id="383" r:id="rId13"/>
    <p:sldId id="330" r:id="rId14"/>
    <p:sldId id="331" r:id="rId15"/>
    <p:sldId id="395" r:id="rId16"/>
    <p:sldId id="332" r:id="rId17"/>
    <p:sldId id="325" r:id="rId18"/>
    <p:sldId id="468" r:id="rId19"/>
    <p:sldId id="469" r:id="rId20"/>
    <p:sldId id="470" r:id="rId21"/>
    <p:sldId id="349" r:id="rId22"/>
    <p:sldId id="467" r:id="rId23"/>
    <p:sldId id="471" r:id="rId24"/>
    <p:sldId id="474" r:id="rId25"/>
    <p:sldId id="472" r:id="rId26"/>
    <p:sldId id="473" r:id="rId27"/>
    <p:sldId id="475" r:id="rId28"/>
    <p:sldId id="339" r:id="rId29"/>
    <p:sldId id="476" r:id="rId30"/>
    <p:sldId id="477" r:id="rId31"/>
    <p:sldId id="478" r:id="rId32"/>
    <p:sldId id="486" r:id="rId33"/>
    <p:sldId id="481" r:id="rId34"/>
    <p:sldId id="483" r:id="rId35"/>
    <p:sldId id="485" r:id="rId36"/>
    <p:sldId id="484" r:id="rId37"/>
    <p:sldId id="482" r:id="rId38"/>
    <p:sldId id="487" r:id="rId39"/>
    <p:sldId id="488" r:id="rId40"/>
    <p:sldId id="414" r:id="rId41"/>
    <p:sldId id="489" r:id="rId42"/>
    <p:sldId id="490" r:id="rId43"/>
    <p:sldId id="491" r:id="rId44"/>
    <p:sldId id="492" r:id="rId45"/>
    <p:sldId id="415" r:id="rId46"/>
    <p:sldId id="493" r:id="rId47"/>
    <p:sldId id="416" r:id="rId48"/>
    <p:sldId id="494" r:id="rId49"/>
    <p:sldId id="384" r:id="rId50"/>
    <p:sldId id="286" r:id="rId51"/>
    <p:sldId id="292" r:id="rId52"/>
    <p:sldId id="290" r:id="rId53"/>
    <p:sldId id="293" r:id="rId54"/>
    <p:sldId id="288" r:id="rId55"/>
    <p:sldId id="361" r:id="rId56"/>
    <p:sldId id="447" r:id="rId57"/>
    <p:sldId id="387" r:id="rId58"/>
    <p:sldId id="503" r:id="rId59"/>
    <p:sldId id="504" r:id="rId60"/>
    <p:sldId id="526" r:id="rId61"/>
    <p:sldId id="527" r:id="rId62"/>
    <p:sldId id="505" r:id="rId63"/>
    <p:sldId id="448" r:id="rId64"/>
    <p:sldId id="506" r:id="rId65"/>
    <p:sldId id="507" r:id="rId66"/>
    <p:sldId id="508" r:id="rId67"/>
    <p:sldId id="509" r:id="rId68"/>
    <p:sldId id="510" r:id="rId69"/>
    <p:sldId id="511" r:id="rId70"/>
    <p:sldId id="512" r:id="rId71"/>
    <p:sldId id="514" r:id="rId72"/>
    <p:sldId id="517" r:id="rId73"/>
    <p:sldId id="524" r:id="rId74"/>
    <p:sldId id="515" r:id="rId75"/>
    <p:sldId id="518" r:id="rId76"/>
    <p:sldId id="519" r:id="rId77"/>
    <p:sldId id="525" r:id="rId78"/>
    <p:sldId id="520" r:id="rId79"/>
    <p:sldId id="392" r:id="rId80"/>
    <p:sldId id="401" r:id="rId81"/>
    <p:sldId id="521" r:id="rId82"/>
    <p:sldId id="382" r:id="rId83"/>
    <p:sldId id="356" r:id="rId84"/>
    <p:sldId id="455" r:id="rId85"/>
    <p:sldId id="495" r:id="rId86"/>
    <p:sldId id="496" r:id="rId87"/>
    <p:sldId id="497" r:id="rId88"/>
    <p:sldId id="498" r:id="rId89"/>
    <p:sldId id="499" r:id="rId90"/>
    <p:sldId id="457" r:id="rId91"/>
    <p:sldId id="458" r:id="rId92"/>
    <p:sldId id="459" r:id="rId93"/>
    <p:sldId id="522" r:id="rId94"/>
    <p:sldId id="460" r:id="rId9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2E26"/>
    <a:srgbClr val="002C57"/>
    <a:srgbClr val="002C6E"/>
    <a:srgbClr val="4F81BD"/>
    <a:srgbClr val="BDC9E1"/>
    <a:srgbClr val="E6E6E6"/>
    <a:srgbClr val="10D5EA"/>
    <a:srgbClr val="D02E57"/>
    <a:srgbClr val="9B9B9B"/>
    <a:srgbClr val="6E6E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F731EF-13E2-421B-83E4-2D63C700D8E0}" v="86" dt="2024-03-04T10:16:09.40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2844"/>
  </p:normalViewPr>
  <p:slideViewPr>
    <p:cSldViewPr snapToGrid="0" snapToObjects="1">
      <p:cViewPr varScale="1">
        <p:scale>
          <a:sx n="106" d="100"/>
          <a:sy n="106" d="100"/>
        </p:scale>
        <p:origin x="199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microsoft.com/office/2016/11/relationships/changesInfo" Target="changesInfos/changesInfo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ine Calvary" userId="e2e79c02-b103-4742-ae86-2486db8c9ade" providerId="ADAL" clId="{1DF731EF-13E2-421B-83E4-2D63C700D8E0}"/>
    <pc:docChg chg="undo redo custSel addSld delSld modSld sldOrd modMainMaster">
      <pc:chgData name="Antoine Calvary" userId="e2e79c02-b103-4742-ae86-2486db8c9ade" providerId="ADAL" clId="{1DF731EF-13E2-421B-83E4-2D63C700D8E0}" dt="2024-03-08T08:06:17.896" v="16562" actId="20577"/>
      <pc:docMkLst>
        <pc:docMk/>
      </pc:docMkLst>
      <pc:sldChg chg="modSp mod">
        <pc:chgData name="Antoine Calvary" userId="e2e79c02-b103-4742-ae86-2486db8c9ade" providerId="ADAL" clId="{1DF731EF-13E2-421B-83E4-2D63C700D8E0}" dt="2024-02-15T11:25:54.191" v="21" actId="20577"/>
        <pc:sldMkLst>
          <pc:docMk/>
          <pc:sldMk cId="2136396461" sldId="257"/>
        </pc:sldMkLst>
        <pc:spChg chg="mod">
          <ac:chgData name="Antoine Calvary" userId="e2e79c02-b103-4742-ae86-2486db8c9ade" providerId="ADAL" clId="{1DF731EF-13E2-421B-83E4-2D63C700D8E0}" dt="2024-02-15T11:25:46.535" v="11" actId="20577"/>
          <ac:spMkLst>
            <pc:docMk/>
            <pc:sldMk cId="2136396461" sldId="257"/>
            <ac:spMk id="2" creationId="{00000000-0000-0000-0000-000000000000}"/>
          </ac:spMkLst>
        </pc:spChg>
        <pc:spChg chg="mod">
          <ac:chgData name="Antoine Calvary" userId="e2e79c02-b103-4742-ae86-2486db8c9ade" providerId="ADAL" clId="{1DF731EF-13E2-421B-83E4-2D63C700D8E0}" dt="2024-02-15T11:25:54.191" v="21" actId="20577"/>
          <ac:spMkLst>
            <pc:docMk/>
            <pc:sldMk cId="2136396461" sldId="257"/>
            <ac:spMk id="3" creationId="{00000000-0000-0000-0000-000000000000}"/>
          </ac:spMkLst>
        </pc:spChg>
      </pc:sldChg>
      <pc:sldChg chg="modSp mod">
        <pc:chgData name="Antoine Calvary" userId="e2e79c02-b103-4742-ae86-2486db8c9ade" providerId="ADAL" clId="{1DF731EF-13E2-421B-83E4-2D63C700D8E0}" dt="2024-02-28T12:18:18.813" v="13954" actId="20577"/>
        <pc:sldMkLst>
          <pc:docMk/>
          <pc:sldMk cId="1007020425" sldId="259"/>
        </pc:sldMkLst>
        <pc:spChg chg="mod">
          <ac:chgData name="Antoine Calvary" userId="e2e79c02-b103-4742-ae86-2486db8c9ade" providerId="ADAL" clId="{1DF731EF-13E2-421B-83E4-2D63C700D8E0}" dt="2024-02-28T12:18:18.813" v="13954" actId="20577"/>
          <ac:spMkLst>
            <pc:docMk/>
            <pc:sldMk cId="1007020425" sldId="259"/>
            <ac:spMk id="2" creationId="{00000000-0000-0000-0000-000000000000}"/>
          </ac:spMkLst>
        </pc:spChg>
      </pc:sldChg>
      <pc:sldChg chg="modSp mod">
        <pc:chgData name="Antoine Calvary" userId="e2e79c02-b103-4742-ae86-2486db8c9ade" providerId="ADAL" clId="{1DF731EF-13E2-421B-83E4-2D63C700D8E0}" dt="2024-02-28T12:17:35.211" v="13926" actId="20577"/>
        <pc:sldMkLst>
          <pc:docMk/>
          <pc:sldMk cId="2003319737" sldId="279"/>
        </pc:sldMkLst>
        <pc:spChg chg="mod">
          <ac:chgData name="Antoine Calvary" userId="e2e79c02-b103-4742-ae86-2486db8c9ade" providerId="ADAL" clId="{1DF731EF-13E2-421B-83E4-2D63C700D8E0}" dt="2024-02-28T12:17:35.211" v="13926" actId="20577"/>
          <ac:spMkLst>
            <pc:docMk/>
            <pc:sldMk cId="2003319737" sldId="279"/>
            <ac:spMk id="3" creationId="{00000000-0000-0000-0000-000000000000}"/>
          </ac:spMkLst>
        </pc:spChg>
      </pc:sldChg>
      <pc:sldChg chg="addSp delSp modSp mod">
        <pc:chgData name="Antoine Calvary" userId="e2e79c02-b103-4742-ae86-2486db8c9ade" providerId="ADAL" clId="{1DF731EF-13E2-421B-83E4-2D63C700D8E0}" dt="2024-02-28T08:32:48.095" v="8222" actId="21"/>
        <pc:sldMkLst>
          <pc:docMk/>
          <pc:sldMk cId="659334451" sldId="325"/>
        </pc:sldMkLst>
        <pc:graphicFrameChg chg="add del mod">
          <ac:chgData name="Antoine Calvary" userId="e2e79c02-b103-4742-ae86-2486db8c9ade" providerId="ADAL" clId="{1DF731EF-13E2-421B-83E4-2D63C700D8E0}" dt="2024-02-28T08:32:48.095" v="8222" actId="21"/>
          <ac:graphicFrameMkLst>
            <pc:docMk/>
            <pc:sldMk cId="659334451" sldId="325"/>
            <ac:graphicFrameMk id="5" creationId="{2BA7D60B-9595-A476-3A21-B1A7E98A0BD3}"/>
          </ac:graphicFrameMkLst>
        </pc:graphicFrameChg>
        <pc:graphicFrameChg chg="mod modGraphic">
          <ac:chgData name="Antoine Calvary" userId="e2e79c02-b103-4742-ae86-2486db8c9ade" providerId="ADAL" clId="{1DF731EF-13E2-421B-83E4-2D63C700D8E0}" dt="2024-02-20T13:12:09.880" v="2430" actId="20577"/>
          <ac:graphicFrameMkLst>
            <pc:docMk/>
            <pc:sldMk cId="659334451" sldId="325"/>
            <ac:graphicFrameMk id="7" creationId="{00000000-0000-0000-0000-000000000000}"/>
          </ac:graphicFrameMkLst>
        </pc:graphicFrameChg>
        <pc:picChg chg="add del mod">
          <ac:chgData name="Antoine Calvary" userId="e2e79c02-b103-4742-ae86-2486db8c9ade" providerId="ADAL" clId="{1DF731EF-13E2-421B-83E4-2D63C700D8E0}" dt="2024-02-27T14:23:10.985" v="7524" actId="478"/>
          <ac:picMkLst>
            <pc:docMk/>
            <pc:sldMk cId="659334451" sldId="325"/>
            <ac:picMk id="8" creationId="{E62D47B4-7513-3F1E-EB37-4440C3CB8D9C}"/>
          </ac:picMkLst>
        </pc:picChg>
        <pc:picChg chg="add mod">
          <ac:chgData name="Antoine Calvary" userId="e2e79c02-b103-4742-ae86-2486db8c9ade" providerId="ADAL" clId="{1DF731EF-13E2-421B-83E4-2D63C700D8E0}" dt="2024-02-27T14:23:33.874" v="7526" actId="1076"/>
          <ac:picMkLst>
            <pc:docMk/>
            <pc:sldMk cId="659334451" sldId="325"/>
            <ac:picMk id="9" creationId="{1706E99E-3479-5B1E-66A0-837E7F255340}"/>
          </ac:picMkLst>
        </pc:picChg>
      </pc:sldChg>
      <pc:sldChg chg="addSp delSp modSp mod">
        <pc:chgData name="Antoine Calvary" userId="e2e79c02-b103-4742-ae86-2486db8c9ade" providerId="ADAL" clId="{1DF731EF-13E2-421B-83E4-2D63C700D8E0}" dt="2024-02-28T13:30:52.948" v="14455" actId="1076"/>
        <pc:sldMkLst>
          <pc:docMk/>
          <pc:sldMk cId="2565872663" sldId="329"/>
        </pc:sldMkLst>
        <pc:spChg chg="mod">
          <ac:chgData name="Antoine Calvary" userId="e2e79c02-b103-4742-ae86-2486db8c9ade" providerId="ADAL" clId="{1DF731EF-13E2-421B-83E4-2D63C700D8E0}" dt="2024-02-20T10:28:39.307" v="1617" actId="20577"/>
          <ac:spMkLst>
            <pc:docMk/>
            <pc:sldMk cId="2565872663" sldId="329"/>
            <ac:spMk id="2" creationId="{00000000-0000-0000-0000-000000000000}"/>
          </ac:spMkLst>
        </pc:spChg>
        <pc:spChg chg="add mod">
          <ac:chgData name="Antoine Calvary" userId="e2e79c02-b103-4742-ae86-2486db8c9ade" providerId="ADAL" clId="{1DF731EF-13E2-421B-83E4-2D63C700D8E0}" dt="2024-02-28T13:30:52.948" v="14455" actId="1076"/>
          <ac:spMkLst>
            <pc:docMk/>
            <pc:sldMk cId="2565872663" sldId="329"/>
            <ac:spMk id="5" creationId="{F93464AF-0CC4-BCC5-778C-9ABC5CD58021}"/>
          </ac:spMkLst>
        </pc:spChg>
        <pc:picChg chg="add del mod">
          <ac:chgData name="Antoine Calvary" userId="e2e79c02-b103-4742-ae86-2486db8c9ade" providerId="ADAL" clId="{1DF731EF-13E2-421B-83E4-2D63C700D8E0}" dt="2024-02-28T13:30:37.831" v="14451" actId="478"/>
          <ac:picMkLst>
            <pc:docMk/>
            <pc:sldMk cId="2565872663" sldId="329"/>
            <ac:picMk id="3" creationId="{E5FEBA6D-26AB-842C-8BC9-DB8F70AFAFC8}"/>
          </ac:picMkLst>
        </pc:picChg>
        <pc:picChg chg="add mod">
          <ac:chgData name="Antoine Calvary" userId="e2e79c02-b103-4742-ae86-2486db8c9ade" providerId="ADAL" clId="{1DF731EF-13E2-421B-83E4-2D63C700D8E0}" dt="2024-02-28T13:30:40.604" v="14453" actId="1076"/>
          <ac:picMkLst>
            <pc:docMk/>
            <pc:sldMk cId="2565872663" sldId="329"/>
            <ac:picMk id="4" creationId="{2A64F0CB-FF88-DA24-CF3B-414B112BB0D9}"/>
          </ac:picMkLst>
        </pc:picChg>
      </pc:sldChg>
      <pc:sldChg chg="modSp mod">
        <pc:chgData name="Antoine Calvary" userId="e2e79c02-b103-4742-ae86-2486db8c9ade" providerId="ADAL" clId="{1DF731EF-13E2-421B-83E4-2D63C700D8E0}" dt="2024-02-28T13:27:16.979" v="14403" actId="20577"/>
        <pc:sldMkLst>
          <pc:docMk/>
          <pc:sldMk cId="1703795806" sldId="330"/>
        </pc:sldMkLst>
        <pc:spChg chg="mod">
          <ac:chgData name="Antoine Calvary" userId="e2e79c02-b103-4742-ae86-2486db8c9ade" providerId="ADAL" clId="{1DF731EF-13E2-421B-83E4-2D63C700D8E0}" dt="2024-02-28T13:27:16.979" v="14403" actId="20577"/>
          <ac:spMkLst>
            <pc:docMk/>
            <pc:sldMk cId="1703795806" sldId="330"/>
            <ac:spMk id="4" creationId="{00000000-0000-0000-0000-000000000000}"/>
          </ac:spMkLst>
        </pc:spChg>
        <pc:spChg chg="mod">
          <ac:chgData name="Antoine Calvary" userId="e2e79c02-b103-4742-ae86-2486db8c9ade" providerId="ADAL" clId="{1DF731EF-13E2-421B-83E4-2D63C700D8E0}" dt="2024-02-15T13:39:22.390" v="256" actId="20577"/>
          <ac:spMkLst>
            <pc:docMk/>
            <pc:sldMk cId="1703795806" sldId="330"/>
            <ac:spMk id="5" creationId="{EF96E168-56A5-734E-B537-9025C75AD0C8}"/>
          </ac:spMkLst>
        </pc:spChg>
      </pc:sldChg>
      <pc:sldChg chg="modSp mod">
        <pc:chgData name="Antoine Calvary" userId="e2e79c02-b103-4742-ae86-2486db8c9ade" providerId="ADAL" clId="{1DF731EF-13E2-421B-83E4-2D63C700D8E0}" dt="2024-02-28T13:20:47.099" v="14376" actId="20577"/>
        <pc:sldMkLst>
          <pc:docMk/>
          <pc:sldMk cId="3778096967" sldId="331"/>
        </pc:sldMkLst>
        <pc:spChg chg="mod">
          <ac:chgData name="Antoine Calvary" userId="e2e79c02-b103-4742-ae86-2486db8c9ade" providerId="ADAL" clId="{1DF731EF-13E2-421B-83E4-2D63C700D8E0}" dt="2024-02-28T13:20:47.099" v="14376" actId="20577"/>
          <ac:spMkLst>
            <pc:docMk/>
            <pc:sldMk cId="3778096967" sldId="331"/>
            <ac:spMk id="2" creationId="{00000000-0000-0000-0000-000000000000}"/>
          </ac:spMkLst>
        </pc:spChg>
      </pc:sldChg>
      <pc:sldChg chg="modSp mod">
        <pc:chgData name="Antoine Calvary" userId="e2e79c02-b103-4742-ae86-2486db8c9ade" providerId="ADAL" clId="{1DF731EF-13E2-421B-83E4-2D63C700D8E0}" dt="2024-02-28T13:20:57.779" v="14383" actId="20577"/>
        <pc:sldMkLst>
          <pc:docMk/>
          <pc:sldMk cId="987676957" sldId="332"/>
        </pc:sldMkLst>
        <pc:spChg chg="mod">
          <ac:chgData name="Antoine Calvary" userId="e2e79c02-b103-4742-ae86-2486db8c9ade" providerId="ADAL" clId="{1DF731EF-13E2-421B-83E4-2D63C700D8E0}" dt="2024-02-28T13:20:57.779" v="14383" actId="20577"/>
          <ac:spMkLst>
            <pc:docMk/>
            <pc:sldMk cId="987676957" sldId="332"/>
            <ac:spMk id="2" creationId="{00000000-0000-0000-0000-000000000000}"/>
          </ac:spMkLst>
        </pc:spChg>
      </pc:sldChg>
      <pc:sldChg chg="del">
        <pc:chgData name="Antoine Calvary" userId="e2e79c02-b103-4742-ae86-2486db8c9ade" providerId="ADAL" clId="{1DF731EF-13E2-421B-83E4-2D63C700D8E0}" dt="2024-02-20T15:34:32.720" v="7324" actId="47"/>
        <pc:sldMkLst>
          <pc:docMk/>
          <pc:sldMk cId="1904181527" sldId="337"/>
        </pc:sldMkLst>
      </pc:sldChg>
      <pc:sldChg chg="del mod">
        <pc:chgData name="Antoine Calvary" userId="e2e79c02-b103-4742-ae86-2486db8c9ade" providerId="ADAL" clId="{1DF731EF-13E2-421B-83E4-2D63C700D8E0}" dt="2024-02-20T15:34:33.870" v="7325" actId="47"/>
        <pc:sldMkLst>
          <pc:docMk/>
          <pc:sldMk cId="2623864860" sldId="338"/>
        </pc:sldMkLst>
      </pc:sldChg>
      <pc:sldChg chg="addSp delSp modSp mod">
        <pc:chgData name="Antoine Calvary" userId="e2e79c02-b103-4742-ae86-2486db8c9ade" providerId="ADAL" clId="{1DF731EF-13E2-421B-83E4-2D63C700D8E0}" dt="2024-02-27T14:25:49.765" v="7542" actId="1076"/>
        <pc:sldMkLst>
          <pc:docMk/>
          <pc:sldMk cId="3992135658" sldId="339"/>
        </pc:sldMkLst>
        <pc:graphicFrameChg chg="mod modGraphic">
          <ac:chgData name="Antoine Calvary" userId="e2e79c02-b103-4742-ae86-2486db8c9ade" providerId="ADAL" clId="{1DF731EF-13E2-421B-83E4-2D63C700D8E0}" dt="2024-02-20T14:16:49.505" v="5047" actId="20577"/>
          <ac:graphicFrameMkLst>
            <pc:docMk/>
            <pc:sldMk cId="3992135658" sldId="339"/>
            <ac:graphicFrameMk id="8" creationId="{00000000-0000-0000-0000-000000000000}"/>
          </ac:graphicFrameMkLst>
        </pc:graphicFrameChg>
        <pc:picChg chg="add del mod">
          <ac:chgData name="Antoine Calvary" userId="e2e79c02-b103-4742-ae86-2486db8c9ade" providerId="ADAL" clId="{1DF731EF-13E2-421B-83E4-2D63C700D8E0}" dt="2024-02-27T14:25:46.095" v="7540" actId="478"/>
          <ac:picMkLst>
            <pc:docMk/>
            <pc:sldMk cId="3992135658" sldId="339"/>
            <ac:picMk id="3" creationId="{874CC99D-E995-7CC8-78DC-9FC5C472675F}"/>
          </ac:picMkLst>
        </pc:picChg>
        <pc:picChg chg="add mod">
          <ac:chgData name="Antoine Calvary" userId="e2e79c02-b103-4742-ae86-2486db8c9ade" providerId="ADAL" clId="{1DF731EF-13E2-421B-83E4-2D63C700D8E0}" dt="2024-02-27T14:25:49.765" v="7542" actId="1076"/>
          <ac:picMkLst>
            <pc:docMk/>
            <pc:sldMk cId="3992135658" sldId="339"/>
            <ac:picMk id="5" creationId="{93CB37F4-A56D-864A-0ADF-D5BEEEECC401}"/>
          </ac:picMkLst>
        </pc:picChg>
      </pc:sldChg>
      <pc:sldChg chg="addSp delSp modSp del mod">
        <pc:chgData name="Antoine Calvary" userId="e2e79c02-b103-4742-ae86-2486db8c9ade" providerId="ADAL" clId="{1DF731EF-13E2-421B-83E4-2D63C700D8E0}" dt="2024-02-20T14:17:14.054" v="5049" actId="47"/>
        <pc:sldMkLst>
          <pc:docMk/>
          <pc:sldMk cId="1931914569" sldId="340"/>
        </pc:sldMkLst>
        <pc:spChg chg="mod">
          <ac:chgData name="Antoine Calvary" userId="e2e79c02-b103-4742-ae86-2486db8c9ade" providerId="ADAL" clId="{1DF731EF-13E2-421B-83E4-2D63C700D8E0}" dt="2024-02-20T14:08:12.518" v="4297" actId="20577"/>
          <ac:spMkLst>
            <pc:docMk/>
            <pc:sldMk cId="1931914569" sldId="340"/>
            <ac:spMk id="4" creationId="{00000000-0000-0000-0000-000000000000}"/>
          </ac:spMkLst>
        </pc:spChg>
        <pc:graphicFrameChg chg="add mod modGraphic">
          <ac:chgData name="Antoine Calvary" userId="e2e79c02-b103-4742-ae86-2486db8c9ade" providerId="ADAL" clId="{1DF731EF-13E2-421B-83E4-2D63C700D8E0}" dt="2024-02-20T14:09:24.114" v="4314" actId="14734"/>
          <ac:graphicFrameMkLst>
            <pc:docMk/>
            <pc:sldMk cId="1931914569" sldId="340"/>
            <ac:graphicFrameMk id="2" creationId="{4A566D2C-A4C9-5AFD-948C-7B3DB602967A}"/>
          </ac:graphicFrameMkLst>
        </pc:graphicFrameChg>
        <pc:graphicFrameChg chg="add mod modGraphic">
          <ac:chgData name="Antoine Calvary" userId="e2e79c02-b103-4742-ae86-2486db8c9ade" providerId="ADAL" clId="{1DF731EF-13E2-421B-83E4-2D63C700D8E0}" dt="2024-02-20T14:13:41.553" v="4949"/>
          <ac:graphicFrameMkLst>
            <pc:docMk/>
            <pc:sldMk cId="1931914569" sldId="340"/>
            <ac:graphicFrameMk id="3" creationId="{A6286A4C-E9F4-4AA3-51FE-111568A141BB}"/>
          </ac:graphicFrameMkLst>
        </pc:graphicFrameChg>
        <pc:graphicFrameChg chg="del mod modGraphic">
          <ac:chgData name="Antoine Calvary" userId="e2e79c02-b103-4742-ae86-2486db8c9ade" providerId="ADAL" clId="{1DF731EF-13E2-421B-83E4-2D63C700D8E0}" dt="2024-02-20T14:09:28.190" v="4315" actId="478"/>
          <ac:graphicFrameMkLst>
            <pc:docMk/>
            <pc:sldMk cId="1931914569" sldId="340"/>
            <ac:graphicFrameMk id="8" creationId="{00000000-0000-0000-0000-000000000000}"/>
          </ac:graphicFrameMkLst>
        </pc:graphicFrameChg>
      </pc:sldChg>
      <pc:sldChg chg="addSp delSp modSp mod">
        <pc:chgData name="Antoine Calvary" userId="e2e79c02-b103-4742-ae86-2486db8c9ade" providerId="ADAL" clId="{1DF731EF-13E2-421B-83E4-2D63C700D8E0}" dt="2024-02-27T14:24:05.141" v="7529" actId="1076"/>
        <pc:sldMkLst>
          <pc:docMk/>
          <pc:sldMk cId="55667824" sldId="349"/>
        </pc:sldMkLst>
        <pc:graphicFrameChg chg="mod modGraphic">
          <ac:chgData name="Antoine Calvary" userId="e2e79c02-b103-4742-ae86-2486db8c9ade" providerId="ADAL" clId="{1DF731EF-13E2-421B-83E4-2D63C700D8E0}" dt="2024-02-20T14:15:38.550" v="4956" actId="207"/>
          <ac:graphicFrameMkLst>
            <pc:docMk/>
            <pc:sldMk cId="55667824" sldId="349"/>
            <ac:graphicFrameMk id="9" creationId="{00000000-0000-0000-0000-000000000000}"/>
          </ac:graphicFrameMkLst>
        </pc:graphicFrameChg>
        <pc:picChg chg="add del mod">
          <ac:chgData name="Antoine Calvary" userId="e2e79c02-b103-4742-ae86-2486db8c9ade" providerId="ADAL" clId="{1DF731EF-13E2-421B-83E4-2D63C700D8E0}" dt="2024-02-27T14:23:49.348" v="7527" actId="478"/>
          <ac:picMkLst>
            <pc:docMk/>
            <pc:sldMk cId="55667824" sldId="349"/>
            <ac:picMk id="7" creationId="{F2B8786D-8C6A-6E28-2FB0-5E3CF69A029F}"/>
          </ac:picMkLst>
        </pc:picChg>
        <pc:picChg chg="add mod">
          <ac:chgData name="Antoine Calvary" userId="e2e79c02-b103-4742-ae86-2486db8c9ade" providerId="ADAL" clId="{1DF731EF-13E2-421B-83E4-2D63C700D8E0}" dt="2024-02-27T14:24:05.141" v="7529" actId="1076"/>
          <ac:picMkLst>
            <pc:docMk/>
            <pc:sldMk cId="55667824" sldId="349"/>
            <ac:picMk id="8" creationId="{FEDA3BFC-10A7-AEEB-3BFA-3543C7AC18F7}"/>
          </ac:picMkLst>
        </pc:picChg>
      </pc:sldChg>
      <pc:sldChg chg="modSp mod">
        <pc:chgData name="Antoine Calvary" userId="e2e79c02-b103-4742-ae86-2486db8c9ade" providerId="ADAL" clId="{1DF731EF-13E2-421B-83E4-2D63C700D8E0}" dt="2024-02-27T14:21:44.111" v="7513" actId="20577"/>
        <pc:sldMkLst>
          <pc:docMk/>
          <pc:sldMk cId="2896141813" sldId="356"/>
        </pc:sldMkLst>
        <pc:spChg chg="mod">
          <ac:chgData name="Antoine Calvary" userId="e2e79c02-b103-4742-ae86-2486db8c9ade" providerId="ADAL" clId="{1DF731EF-13E2-421B-83E4-2D63C700D8E0}" dt="2024-02-27T14:21:44.111" v="7513" actId="20577"/>
          <ac:spMkLst>
            <pc:docMk/>
            <pc:sldMk cId="2896141813" sldId="356"/>
            <ac:spMk id="2" creationId="{00000000-0000-0000-0000-000000000000}"/>
          </ac:spMkLst>
        </pc:spChg>
      </pc:sldChg>
      <pc:sldChg chg="del">
        <pc:chgData name="Antoine Calvary" userId="e2e79c02-b103-4742-ae86-2486db8c9ade" providerId="ADAL" clId="{1DF731EF-13E2-421B-83E4-2D63C700D8E0}" dt="2024-02-27T14:21:49.559" v="7514" actId="47"/>
        <pc:sldMkLst>
          <pc:docMk/>
          <pc:sldMk cId="938372519" sldId="357"/>
        </pc:sldMkLst>
      </pc:sldChg>
      <pc:sldChg chg="mod">
        <pc:chgData name="Antoine Calvary" userId="e2e79c02-b103-4742-ae86-2486db8c9ade" providerId="ADAL" clId="{1DF731EF-13E2-421B-83E4-2D63C700D8E0}" dt="2024-02-27T14:40:52.852" v="7594" actId="27918"/>
        <pc:sldMkLst>
          <pc:docMk/>
          <pc:sldMk cId="1563598231" sldId="361"/>
        </pc:sldMkLst>
      </pc:sldChg>
      <pc:sldChg chg="modSp mod">
        <pc:chgData name="Antoine Calvary" userId="e2e79c02-b103-4742-ae86-2486db8c9ade" providerId="ADAL" clId="{1DF731EF-13E2-421B-83E4-2D63C700D8E0}" dt="2024-02-28T10:06:35.521" v="13745" actId="27918"/>
        <pc:sldMkLst>
          <pc:docMk/>
          <pc:sldMk cId="3420266136" sldId="382"/>
        </pc:sldMkLst>
        <pc:spChg chg="mod">
          <ac:chgData name="Antoine Calvary" userId="e2e79c02-b103-4742-ae86-2486db8c9ade" providerId="ADAL" clId="{1DF731EF-13E2-421B-83E4-2D63C700D8E0}" dt="2024-02-15T13:50:05.888" v="370" actId="20577"/>
          <ac:spMkLst>
            <pc:docMk/>
            <pc:sldMk cId="3420266136" sldId="382"/>
            <ac:spMk id="4" creationId="{00000000-0000-0000-0000-000000000000}"/>
          </ac:spMkLst>
        </pc:spChg>
        <pc:spChg chg="mod">
          <ac:chgData name="Antoine Calvary" userId="e2e79c02-b103-4742-ae86-2486db8c9ade" providerId="ADAL" clId="{1DF731EF-13E2-421B-83E4-2D63C700D8E0}" dt="2024-02-15T13:50:03.666" v="368" actId="20577"/>
          <ac:spMkLst>
            <pc:docMk/>
            <pc:sldMk cId="3420266136" sldId="382"/>
            <ac:spMk id="6" creationId="{00000000-0000-0000-0000-000000000000}"/>
          </ac:spMkLst>
        </pc:spChg>
      </pc:sldChg>
      <pc:sldChg chg="modSp mod">
        <pc:chgData name="Antoine Calvary" userId="e2e79c02-b103-4742-ae86-2486db8c9ade" providerId="ADAL" clId="{1DF731EF-13E2-421B-83E4-2D63C700D8E0}" dt="2024-02-15T13:36:56.293" v="153" actId="14100"/>
        <pc:sldMkLst>
          <pc:docMk/>
          <pc:sldMk cId="1687144783" sldId="383"/>
        </pc:sldMkLst>
        <pc:spChg chg="mod">
          <ac:chgData name="Antoine Calvary" userId="e2e79c02-b103-4742-ae86-2486db8c9ade" providerId="ADAL" clId="{1DF731EF-13E2-421B-83E4-2D63C700D8E0}" dt="2024-02-15T13:36:56.293" v="153" actId="14100"/>
          <ac:spMkLst>
            <pc:docMk/>
            <pc:sldMk cId="1687144783" sldId="383"/>
            <ac:spMk id="2" creationId="{00000000-0000-0000-0000-000000000000}"/>
          </ac:spMkLst>
        </pc:spChg>
      </pc:sldChg>
      <pc:sldChg chg="modSp mod">
        <pc:chgData name="Antoine Calvary" userId="e2e79c02-b103-4742-ae86-2486db8c9ade" providerId="ADAL" clId="{1DF731EF-13E2-421B-83E4-2D63C700D8E0}" dt="2024-02-28T13:36:47.832" v="14514" actId="20577"/>
        <pc:sldMkLst>
          <pc:docMk/>
          <pc:sldMk cId="3255433555" sldId="384"/>
        </pc:sldMkLst>
        <pc:spChg chg="mod">
          <ac:chgData name="Antoine Calvary" userId="e2e79c02-b103-4742-ae86-2486db8c9ade" providerId="ADAL" clId="{1DF731EF-13E2-421B-83E4-2D63C700D8E0}" dt="2024-02-28T13:36:47.832" v="14514" actId="20577"/>
          <ac:spMkLst>
            <pc:docMk/>
            <pc:sldMk cId="3255433555" sldId="384"/>
            <ac:spMk id="2" creationId="{00000000-0000-0000-0000-000000000000}"/>
          </ac:spMkLst>
        </pc:spChg>
      </pc:sldChg>
      <pc:sldChg chg="modSp mod">
        <pc:chgData name="Antoine Calvary" userId="e2e79c02-b103-4742-ae86-2486db8c9ade" providerId="ADAL" clId="{1DF731EF-13E2-421B-83E4-2D63C700D8E0}" dt="2024-02-15T13:48:45.646" v="346" actId="20577"/>
        <pc:sldMkLst>
          <pc:docMk/>
          <pc:sldMk cId="2075792428" sldId="387"/>
        </pc:sldMkLst>
        <pc:spChg chg="mod">
          <ac:chgData name="Antoine Calvary" userId="e2e79c02-b103-4742-ae86-2486db8c9ade" providerId="ADAL" clId="{1DF731EF-13E2-421B-83E4-2D63C700D8E0}" dt="2024-02-15T13:48:45.646" v="346" actId="20577"/>
          <ac:spMkLst>
            <pc:docMk/>
            <pc:sldMk cId="2075792428" sldId="387"/>
            <ac:spMk id="2" creationId="{00000000-0000-0000-0000-000000000000}"/>
          </ac:spMkLst>
        </pc:spChg>
      </pc:sldChg>
      <pc:sldChg chg="modSp mod modNotesTx">
        <pc:chgData name="Antoine Calvary" userId="e2e79c02-b103-4742-ae86-2486db8c9ade" providerId="ADAL" clId="{1DF731EF-13E2-421B-83E4-2D63C700D8E0}" dt="2024-02-28T13:51:42.392" v="15880" actId="20577"/>
        <pc:sldMkLst>
          <pc:docMk/>
          <pc:sldMk cId="845838755" sldId="392"/>
        </pc:sldMkLst>
        <pc:spChg chg="mod">
          <ac:chgData name="Antoine Calvary" userId="e2e79c02-b103-4742-ae86-2486db8c9ade" providerId="ADAL" clId="{1DF731EF-13E2-421B-83E4-2D63C700D8E0}" dt="2024-02-28T09:56:04.101" v="13596" actId="20577"/>
          <ac:spMkLst>
            <pc:docMk/>
            <pc:sldMk cId="845838755" sldId="392"/>
            <ac:spMk id="4" creationId="{00000000-0000-0000-0000-000000000000}"/>
          </ac:spMkLst>
        </pc:spChg>
        <pc:spChg chg="mod">
          <ac:chgData name="Antoine Calvary" userId="e2e79c02-b103-4742-ae86-2486db8c9ade" providerId="ADAL" clId="{1DF731EF-13E2-421B-83E4-2D63C700D8E0}" dt="2024-02-15T13:50:22.869" v="380" actId="20577"/>
          <ac:spMkLst>
            <pc:docMk/>
            <pc:sldMk cId="845838755" sldId="392"/>
            <ac:spMk id="5" creationId="{00000000-0000-0000-0000-000000000000}"/>
          </ac:spMkLst>
        </pc:spChg>
        <pc:spChg chg="mod">
          <ac:chgData name="Antoine Calvary" userId="e2e79c02-b103-4742-ae86-2486db8c9ade" providerId="ADAL" clId="{1DF731EF-13E2-421B-83E4-2D63C700D8E0}" dt="2024-02-15T13:50:11.552" v="372" actId="20577"/>
          <ac:spMkLst>
            <pc:docMk/>
            <pc:sldMk cId="845838755" sldId="392"/>
            <ac:spMk id="6" creationId="{00000000-0000-0000-0000-000000000000}"/>
          </ac:spMkLst>
        </pc:spChg>
        <pc:graphicFrameChg chg="mod modGraphic">
          <ac:chgData name="Antoine Calvary" userId="e2e79c02-b103-4742-ae86-2486db8c9ade" providerId="ADAL" clId="{1DF731EF-13E2-421B-83E4-2D63C700D8E0}" dt="2024-02-28T09:55:58.222" v="13595" actId="255"/>
          <ac:graphicFrameMkLst>
            <pc:docMk/>
            <pc:sldMk cId="845838755" sldId="392"/>
            <ac:graphicFrameMk id="8" creationId="{D926BACE-71E7-5446-B5CF-1DA5D0764511}"/>
          </ac:graphicFrameMkLst>
        </pc:graphicFrameChg>
      </pc:sldChg>
      <pc:sldChg chg="modSp mod">
        <pc:chgData name="Antoine Calvary" userId="e2e79c02-b103-4742-ae86-2486db8c9ade" providerId="ADAL" clId="{1DF731EF-13E2-421B-83E4-2D63C700D8E0}" dt="2024-03-08T08:06:17.896" v="16562" actId="20577"/>
        <pc:sldMkLst>
          <pc:docMk/>
          <pc:sldMk cId="888553545" sldId="393"/>
        </pc:sldMkLst>
        <pc:spChg chg="mod">
          <ac:chgData name="Antoine Calvary" userId="e2e79c02-b103-4742-ae86-2486db8c9ade" providerId="ADAL" clId="{1DF731EF-13E2-421B-83E4-2D63C700D8E0}" dt="2024-03-08T08:06:17.896" v="16562" actId="20577"/>
          <ac:spMkLst>
            <pc:docMk/>
            <pc:sldMk cId="888553545" sldId="393"/>
            <ac:spMk id="3" creationId="{A859C7BE-637B-BA48-818A-529F713A4110}"/>
          </ac:spMkLst>
        </pc:spChg>
        <pc:spChg chg="mod">
          <ac:chgData name="Antoine Calvary" userId="e2e79c02-b103-4742-ae86-2486db8c9ade" providerId="ADAL" clId="{1DF731EF-13E2-421B-83E4-2D63C700D8E0}" dt="2024-03-08T08:06:03.584" v="16551" actId="20577"/>
          <ac:spMkLst>
            <pc:docMk/>
            <pc:sldMk cId="888553545" sldId="393"/>
            <ac:spMk id="4" creationId="{E400A6FD-2DE6-A840-9294-491CB8D3A33D}"/>
          </ac:spMkLst>
        </pc:spChg>
        <pc:spChg chg="mod">
          <ac:chgData name="Antoine Calvary" userId="e2e79c02-b103-4742-ae86-2486db8c9ade" providerId="ADAL" clId="{1DF731EF-13E2-421B-83E4-2D63C700D8E0}" dt="2024-03-08T08:05:50.540" v="16545" actId="20577"/>
          <ac:spMkLst>
            <pc:docMk/>
            <pc:sldMk cId="888553545" sldId="393"/>
            <ac:spMk id="6" creationId="{E4DFAEAE-138A-C94F-95FB-53763176E250}"/>
          </ac:spMkLst>
        </pc:spChg>
      </pc:sldChg>
      <pc:sldChg chg="addSp delSp modSp mod">
        <pc:chgData name="Antoine Calvary" userId="e2e79c02-b103-4742-ae86-2486db8c9ade" providerId="ADAL" clId="{1DF731EF-13E2-421B-83E4-2D63C700D8E0}" dt="2024-02-28T13:30:29.473" v="14449" actId="113"/>
        <pc:sldMkLst>
          <pc:docMk/>
          <pc:sldMk cId="2938697121" sldId="395"/>
        </pc:sldMkLst>
        <pc:spChg chg="add mod">
          <ac:chgData name="Antoine Calvary" userId="e2e79c02-b103-4742-ae86-2486db8c9ade" providerId="ADAL" clId="{1DF731EF-13E2-421B-83E4-2D63C700D8E0}" dt="2024-02-28T13:30:29.473" v="14449" actId="113"/>
          <ac:spMkLst>
            <pc:docMk/>
            <pc:sldMk cId="2938697121" sldId="395"/>
            <ac:spMk id="8" creationId="{E6D6163B-D2C7-3109-70C1-1130A449C52F}"/>
          </ac:spMkLst>
        </pc:spChg>
        <pc:graphicFrameChg chg="del mod">
          <ac:chgData name="Antoine Calvary" userId="e2e79c02-b103-4742-ae86-2486db8c9ade" providerId="ADAL" clId="{1DF731EF-13E2-421B-83E4-2D63C700D8E0}" dt="2024-02-15T13:45:28.856" v="324" actId="478"/>
          <ac:graphicFrameMkLst>
            <pc:docMk/>
            <pc:sldMk cId="2938697121" sldId="395"/>
            <ac:graphicFrameMk id="7" creationId="{557C13AA-1CDA-0543-A53A-7C69367E370E}"/>
          </ac:graphicFrameMkLst>
        </pc:graphicFrameChg>
        <pc:picChg chg="add del mod">
          <ac:chgData name="Antoine Calvary" userId="e2e79c02-b103-4742-ae86-2486db8c9ade" providerId="ADAL" clId="{1DF731EF-13E2-421B-83E4-2D63C700D8E0}" dt="2024-02-28T13:29:38.580" v="14404" actId="478"/>
          <ac:picMkLst>
            <pc:docMk/>
            <pc:sldMk cId="2938697121" sldId="395"/>
            <ac:picMk id="5" creationId="{56AFAA7D-32C8-E1CE-F5D9-937F152CC6AA}"/>
          </ac:picMkLst>
        </pc:picChg>
        <pc:picChg chg="add mod">
          <ac:chgData name="Antoine Calvary" userId="e2e79c02-b103-4742-ae86-2486db8c9ade" providerId="ADAL" clId="{1DF731EF-13E2-421B-83E4-2D63C700D8E0}" dt="2024-02-28T13:29:55.259" v="14411" actId="1076"/>
          <ac:picMkLst>
            <pc:docMk/>
            <pc:sldMk cId="2938697121" sldId="395"/>
            <ac:picMk id="7" creationId="{79795952-8794-237E-9A68-7553B540A30A}"/>
          </ac:picMkLst>
        </pc:picChg>
      </pc:sldChg>
      <pc:sldChg chg="modSp mod">
        <pc:chgData name="Antoine Calvary" userId="e2e79c02-b103-4742-ae86-2486db8c9ade" providerId="ADAL" clId="{1DF731EF-13E2-421B-83E4-2D63C700D8E0}" dt="2024-02-28T09:58:53.341" v="13714" actId="20577"/>
        <pc:sldMkLst>
          <pc:docMk/>
          <pc:sldMk cId="745062050" sldId="401"/>
        </pc:sldMkLst>
        <pc:spChg chg="mod">
          <ac:chgData name="Antoine Calvary" userId="e2e79c02-b103-4742-ae86-2486db8c9ade" providerId="ADAL" clId="{1DF731EF-13E2-421B-83E4-2D63C700D8E0}" dt="2024-02-28T09:56:11.193" v="13597" actId="20577"/>
          <ac:spMkLst>
            <pc:docMk/>
            <pc:sldMk cId="745062050" sldId="401"/>
            <ac:spMk id="4" creationId="{00000000-0000-0000-0000-000000000000}"/>
          </ac:spMkLst>
        </pc:spChg>
        <pc:spChg chg="mod">
          <ac:chgData name="Antoine Calvary" userId="e2e79c02-b103-4742-ae86-2486db8c9ade" providerId="ADAL" clId="{1DF731EF-13E2-421B-83E4-2D63C700D8E0}" dt="2024-02-15T13:50:15.179" v="374" actId="20577"/>
          <ac:spMkLst>
            <pc:docMk/>
            <pc:sldMk cId="745062050" sldId="401"/>
            <ac:spMk id="6" creationId="{00000000-0000-0000-0000-000000000000}"/>
          </ac:spMkLst>
        </pc:spChg>
        <pc:spChg chg="mod">
          <ac:chgData name="Antoine Calvary" userId="e2e79c02-b103-4742-ae86-2486db8c9ade" providerId="ADAL" clId="{1DF731EF-13E2-421B-83E4-2D63C700D8E0}" dt="2024-02-15T13:50:18.340" v="376" actId="20577"/>
          <ac:spMkLst>
            <pc:docMk/>
            <pc:sldMk cId="745062050" sldId="401"/>
            <ac:spMk id="9" creationId="{00000000-0000-0000-0000-000000000000}"/>
          </ac:spMkLst>
        </pc:spChg>
        <pc:graphicFrameChg chg="mod modGraphic">
          <ac:chgData name="Antoine Calvary" userId="e2e79c02-b103-4742-ae86-2486db8c9ade" providerId="ADAL" clId="{1DF731EF-13E2-421B-83E4-2D63C700D8E0}" dt="2024-02-28T09:58:53.341" v="13714" actId="20577"/>
          <ac:graphicFrameMkLst>
            <pc:docMk/>
            <pc:sldMk cId="745062050" sldId="401"/>
            <ac:graphicFrameMk id="10" creationId="{5AC939CF-022A-224B-9219-942A941CAC2A}"/>
          </ac:graphicFrameMkLst>
        </pc:graphicFrameChg>
      </pc:sldChg>
      <pc:sldChg chg="modSp del mod">
        <pc:chgData name="Antoine Calvary" userId="e2e79c02-b103-4742-ae86-2486db8c9ade" providerId="ADAL" clId="{1DF731EF-13E2-421B-83E4-2D63C700D8E0}" dt="2024-02-28T08:30:46.788" v="8219" actId="47"/>
        <pc:sldMkLst>
          <pc:docMk/>
          <pc:sldMk cId="1412198530" sldId="403"/>
        </pc:sldMkLst>
        <pc:spChg chg="mod">
          <ac:chgData name="Antoine Calvary" userId="e2e79c02-b103-4742-ae86-2486db8c9ade" providerId="ADAL" clId="{1DF731EF-13E2-421B-83E4-2D63C700D8E0}" dt="2024-02-28T08:30:16.904" v="8218"/>
          <ac:spMkLst>
            <pc:docMk/>
            <pc:sldMk cId="1412198530" sldId="403"/>
            <ac:spMk id="3" creationId="{56E04D60-0121-B546-AB0A-F6CBEA2229E1}"/>
          </ac:spMkLst>
        </pc:spChg>
        <pc:spChg chg="mod">
          <ac:chgData name="Antoine Calvary" userId="e2e79c02-b103-4742-ae86-2486db8c9ade" providerId="ADAL" clId="{1DF731EF-13E2-421B-83E4-2D63C700D8E0}" dt="2024-02-15T13:48:57.050" v="350" actId="20577"/>
          <ac:spMkLst>
            <pc:docMk/>
            <pc:sldMk cId="1412198530" sldId="403"/>
            <ac:spMk id="4" creationId="{D5A2061F-0B05-0040-AF99-B9E7823D3092}"/>
          </ac:spMkLst>
        </pc:spChg>
        <pc:spChg chg="mod">
          <ac:chgData name="Antoine Calvary" userId="e2e79c02-b103-4742-ae86-2486db8c9ade" providerId="ADAL" clId="{1DF731EF-13E2-421B-83E4-2D63C700D8E0}" dt="2024-02-15T13:48:55.190" v="348" actId="20577"/>
          <ac:spMkLst>
            <pc:docMk/>
            <pc:sldMk cId="1412198530" sldId="403"/>
            <ac:spMk id="6" creationId="{DBBCACAE-C010-8941-9D4A-208585AFC6A7}"/>
          </ac:spMkLst>
        </pc:spChg>
      </pc:sldChg>
      <pc:sldChg chg="modSp del mod">
        <pc:chgData name="Antoine Calvary" userId="e2e79c02-b103-4742-ae86-2486db8c9ade" providerId="ADAL" clId="{1DF731EF-13E2-421B-83E4-2D63C700D8E0}" dt="2024-02-28T09:16:41.527" v="11778" actId="47"/>
        <pc:sldMkLst>
          <pc:docMk/>
          <pc:sldMk cId="2571880880" sldId="404"/>
        </pc:sldMkLst>
        <pc:spChg chg="mod">
          <ac:chgData name="Antoine Calvary" userId="e2e79c02-b103-4742-ae86-2486db8c9ade" providerId="ADAL" clId="{1DF731EF-13E2-421B-83E4-2D63C700D8E0}" dt="2024-02-15T13:49:08.260" v="356" actId="20577"/>
          <ac:spMkLst>
            <pc:docMk/>
            <pc:sldMk cId="2571880880" sldId="404"/>
            <ac:spMk id="4" creationId="{55E616CE-F32D-854B-8A71-82EC3CA90E20}"/>
          </ac:spMkLst>
        </pc:spChg>
        <pc:spChg chg="mod">
          <ac:chgData name="Antoine Calvary" userId="e2e79c02-b103-4742-ae86-2486db8c9ade" providerId="ADAL" clId="{1DF731EF-13E2-421B-83E4-2D63C700D8E0}" dt="2024-02-15T13:49:11.269" v="358" actId="20577"/>
          <ac:spMkLst>
            <pc:docMk/>
            <pc:sldMk cId="2571880880" sldId="404"/>
            <ac:spMk id="6" creationId="{62FF9C88-9439-764C-8476-84BF4D0F9523}"/>
          </ac:spMkLst>
        </pc:spChg>
      </pc:sldChg>
      <pc:sldChg chg="modSp del mod">
        <pc:chgData name="Antoine Calvary" userId="e2e79c02-b103-4742-ae86-2486db8c9ade" providerId="ADAL" clId="{1DF731EF-13E2-421B-83E4-2D63C700D8E0}" dt="2024-02-28T09:46:48.182" v="13391" actId="47"/>
        <pc:sldMkLst>
          <pc:docMk/>
          <pc:sldMk cId="1136578458" sldId="405"/>
        </pc:sldMkLst>
        <pc:spChg chg="mod">
          <ac:chgData name="Antoine Calvary" userId="e2e79c02-b103-4742-ae86-2486db8c9ade" providerId="ADAL" clId="{1DF731EF-13E2-421B-83E4-2D63C700D8E0}" dt="2024-02-15T13:49:20.720" v="362" actId="20577"/>
          <ac:spMkLst>
            <pc:docMk/>
            <pc:sldMk cId="1136578458" sldId="405"/>
            <ac:spMk id="4" creationId="{55E616CE-F32D-854B-8A71-82EC3CA90E20}"/>
          </ac:spMkLst>
        </pc:spChg>
        <pc:spChg chg="mod">
          <ac:chgData name="Antoine Calvary" userId="e2e79c02-b103-4742-ae86-2486db8c9ade" providerId="ADAL" clId="{1DF731EF-13E2-421B-83E4-2D63C700D8E0}" dt="2024-02-15T13:49:18.845" v="360" actId="20577"/>
          <ac:spMkLst>
            <pc:docMk/>
            <pc:sldMk cId="1136578458" sldId="405"/>
            <ac:spMk id="6" creationId="{62FF9C88-9439-764C-8476-84BF4D0F9523}"/>
          </ac:spMkLst>
        </pc:spChg>
      </pc:sldChg>
      <pc:sldChg chg="addSp delSp modSp mod">
        <pc:chgData name="Antoine Calvary" userId="e2e79c02-b103-4742-ae86-2486db8c9ade" providerId="ADAL" clId="{1DF731EF-13E2-421B-83E4-2D63C700D8E0}" dt="2024-02-27T14:28:14.269" v="7551" actId="1076"/>
        <pc:sldMkLst>
          <pc:docMk/>
          <pc:sldMk cId="2113968832" sldId="414"/>
        </pc:sldMkLst>
        <pc:spChg chg="mod">
          <ac:chgData name="Antoine Calvary" userId="e2e79c02-b103-4742-ae86-2486db8c9ade" providerId="ADAL" clId="{1DF731EF-13E2-421B-83E4-2D63C700D8E0}" dt="2024-02-20T14:51:36.148" v="6469" actId="20577"/>
          <ac:spMkLst>
            <pc:docMk/>
            <pc:sldMk cId="2113968832" sldId="414"/>
            <ac:spMk id="4" creationId="{00000000-0000-0000-0000-000000000000}"/>
          </ac:spMkLst>
        </pc:spChg>
        <pc:graphicFrameChg chg="mod modGraphic">
          <ac:chgData name="Antoine Calvary" userId="e2e79c02-b103-4742-ae86-2486db8c9ade" providerId="ADAL" clId="{1DF731EF-13E2-421B-83E4-2D63C700D8E0}" dt="2024-02-20T14:49:06.516" v="6285" actId="20577"/>
          <ac:graphicFrameMkLst>
            <pc:docMk/>
            <pc:sldMk cId="2113968832" sldId="414"/>
            <ac:graphicFrameMk id="8" creationId="{00000000-0000-0000-0000-000000000000}"/>
          </ac:graphicFrameMkLst>
        </pc:graphicFrameChg>
        <pc:picChg chg="add del mod">
          <ac:chgData name="Antoine Calvary" userId="e2e79c02-b103-4742-ae86-2486db8c9ade" providerId="ADAL" clId="{1DF731EF-13E2-421B-83E4-2D63C700D8E0}" dt="2024-02-27T14:28:09.093" v="7549" actId="478"/>
          <ac:picMkLst>
            <pc:docMk/>
            <pc:sldMk cId="2113968832" sldId="414"/>
            <ac:picMk id="3" creationId="{07199E7B-AC49-C6E8-7B40-B7C2E23512DC}"/>
          </ac:picMkLst>
        </pc:picChg>
        <pc:picChg chg="add mod">
          <ac:chgData name="Antoine Calvary" userId="e2e79c02-b103-4742-ae86-2486db8c9ade" providerId="ADAL" clId="{1DF731EF-13E2-421B-83E4-2D63C700D8E0}" dt="2024-02-27T14:28:14.269" v="7551" actId="1076"/>
          <ac:picMkLst>
            <pc:docMk/>
            <pc:sldMk cId="2113968832" sldId="414"/>
            <ac:picMk id="5" creationId="{617D0D98-36C8-1F1A-9BD5-A14EB70B5D21}"/>
          </ac:picMkLst>
        </pc:picChg>
      </pc:sldChg>
      <pc:sldChg chg="addSp delSp modSp mod">
        <pc:chgData name="Antoine Calvary" userId="e2e79c02-b103-4742-ae86-2486db8c9ade" providerId="ADAL" clId="{1DF731EF-13E2-421B-83E4-2D63C700D8E0}" dt="2024-02-27T14:32:45.749" v="7575" actId="1076"/>
        <pc:sldMkLst>
          <pc:docMk/>
          <pc:sldMk cId="3411836824" sldId="415"/>
        </pc:sldMkLst>
        <pc:graphicFrameChg chg="modGraphic">
          <ac:chgData name="Antoine Calvary" userId="e2e79c02-b103-4742-ae86-2486db8c9ade" providerId="ADAL" clId="{1DF731EF-13E2-421B-83E4-2D63C700D8E0}" dt="2024-02-20T14:39:49.897" v="5986" actId="207"/>
          <ac:graphicFrameMkLst>
            <pc:docMk/>
            <pc:sldMk cId="3411836824" sldId="415"/>
            <ac:graphicFrameMk id="8" creationId="{00000000-0000-0000-0000-000000000000}"/>
          </ac:graphicFrameMkLst>
        </pc:graphicFrameChg>
        <pc:picChg chg="add del mod">
          <ac:chgData name="Antoine Calvary" userId="e2e79c02-b103-4742-ae86-2486db8c9ade" providerId="ADAL" clId="{1DF731EF-13E2-421B-83E4-2D63C700D8E0}" dt="2024-02-27T14:32:34.371" v="7573" actId="478"/>
          <ac:picMkLst>
            <pc:docMk/>
            <pc:sldMk cId="3411836824" sldId="415"/>
            <ac:picMk id="3" creationId="{EDC6E0A8-DB8E-CD76-A041-89CE8712EA05}"/>
          </ac:picMkLst>
        </pc:picChg>
        <pc:picChg chg="add mod">
          <ac:chgData name="Antoine Calvary" userId="e2e79c02-b103-4742-ae86-2486db8c9ade" providerId="ADAL" clId="{1DF731EF-13E2-421B-83E4-2D63C700D8E0}" dt="2024-02-27T14:32:45.749" v="7575" actId="1076"/>
          <ac:picMkLst>
            <pc:docMk/>
            <pc:sldMk cId="3411836824" sldId="415"/>
            <ac:picMk id="5" creationId="{F294DF59-2F8E-7A6C-F394-07FFEC2AB907}"/>
          </ac:picMkLst>
        </pc:picChg>
      </pc:sldChg>
      <pc:sldChg chg="addSp delSp modSp mod">
        <pc:chgData name="Antoine Calvary" userId="e2e79c02-b103-4742-ae86-2486db8c9ade" providerId="ADAL" clId="{1DF731EF-13E2-421B-83E4-2D63C700D8E0}" dt="2024-02-27T14:33:39.301" v="7578" actId="1076"/>
        <pc:sldMkLst>
          <pc:docMk/>
          <pc:sldMk cId="2389641076" sldId="416"/>
        </pc:sldMkLst>
        <pc:graphicFrameChg chg="modGraphic">
          <ac:chgData name="Antoine Calvary" userId="e2e79c02-b103-4742-ae86-2486db8c9ade" providerId="ADAL" clId="{1DF731EF-13E2-421B-83E4-2D63C700D8E0}" dt="2024-02-20T14:40:02.041" v="5988" actId="207"/>
          <ac:graphicFrameMkLst>
            <pc:docMk/>
            <pc:sldMk cId="2389641076" sldId="416"/>
            <ac:graphicFrameMk id="8" creationId="{00000000-0000-0000-0000-000000000000}"/>
          </ac:graphicFrameMkLst>
        </pc:graphicFrameChg>
        <pc:picChg chg="add del mod">
          <ac:chgData name="Antoine Calvary" userId="e2e79c02-b103-4742-ae86-2486db8c9ade" providerId="ADAL" clId="{1DF731EF-13E2-421B-83E4-2D63C700D8E0}" dt="2024-02-27T14:33:34.520" v="7576" actId="478"/>
          <ac:picMkLst>
            <pc:docMk/>
            <pc:sldMk cId="2389641076" sldId="416"/>
            <ac:picMk id="3" creationId="{DEDEA3C7-075C-7911-18B7-E8C85CFBD502}"/>
          </ac:picMkLst>
        </pc:picChg>
        <pc:picChg chg="add mod">
          <ac:chgData name="Antoine Calvary" userId="e2e79c02-b103-4742-ae86-2486db8c9ade" providerId="ADAL" clId="{1DF731EF-13E2-421B-83E4-2D63C700D8E0}" dt="2024-02-27T14:33:39.301" v="7578" actId="1076"/>
          <ac:picMkLst>
            <pc:docMk/>
            <pc:sldMk cId="2389641076" sldId="416"/>
            <ac:picMk id="5" creationId="{14D92652-4AC7-A0F6-21CD-B15D895A1FBF}"/>
          </ac:picMkLst>
        </pc:picChg>
      </pc:sldChg>
      <pc:sldChg chg="modSp mod">
        <pc:chgData name="Antoine Calvary" userId="e2e79c02-b103-4742-ae86-2486db8c9ade" providerId="ADAL" clId="{1DF731EF-13E2-421B-83E4-2D63C700D8E0}" dt="2024-02-28T13:25:48.078" v="14393" actId="20577"/>
        <pc:sldMkLst>
          <pc:docMk/>
          <pc:sldMk cId="3000345445" sldId="427"/>
        </pc:sldMkLst>
        <pc:spChg chg="mod">
          <ac:chgData name="Antoine Calvary" userId="e2e79c02-b103-4742-ae86-2486db8c9ade" providerId="ADAL" clId="{1DF731EF-13E2-421B-83E4-2D63C700D8E0}" dt="2024-02-28T12:17:14.183" v="13887" actId="20577"/>
          <ac:spMkLst>
            <pc:docMk/>
            <pc:sldMk cId="3000345445" sldId="427"/>
            <ac:spMk id="3" creationId="{00000000-0000-0000-0000-000000000000}"/>
          </ac:spMkLst>
        </pc:spChg>
        <pc:spChg chg="mod">
          <ac:chgData name="Antoine Calvary" userId="e2e79c02-b103-4742-ae86-2486db8c9ade" providerId="ADAL" clId="{1DF731EF-13E2-421B-83E4-2D63C700D8E0}" dt="2024-02-28T13:25:48.078" v="14393" actId="20577"/>
          <ac:spMkLst>
            <pc:docMk/>
            <pc:sldMk cId="3000345445" sldId="427"/>
            <ac:spMk id="4" creationId="{00000000-0000-0000-0000-000000000000}"/>
          </ac:spMkLst>
        </pc:spChg>
      </pc:sldChg>
      <pc:sldChg chg="del">
        <pc:chgData name="Antoine Calvary" userId="e2e79c02-b103-4742-ae86-2486db8c9ade" providerId="ADAL" clId="{1DF731EF-13E2-421B-83E4-2D63C700D8E0}" dt="2024-02-15T13:36:34.555" v="146" actId="47"/>
        <pc:sldMkLst>
          <pc:docMk/>
          <pc:sldMk cId="2717436344" sldId="428"/>
        </pc:sldMkLst>
      </pc:sldChg>
      <pc:sldChg chg="modSp del mod">
        <pc:chgData name="Antoine Calvary" userId="e2e79c02-b103-4742-ae86-2486db8c9ade" providerId="ADAL" clId="{1DF731EF-13E2-421B-83E4-2D63C700D8E0}" dt="2024-02-28T08:17:46.684" v="7810" actId="47"/>
        <pc:sldMkLst>
          <pc:docMk/>
          <pc:sldMk cId="4228876714" sldId="430"/>
        </pc:sldMkLst>
        <pc:spChg chg="mod">
          <ac:chgData name="Antoine Calvary" userId="e2e79c02-b103-4742-ae86-2486db8c9ade" providerId="ADAL" clId="{1DF731EF-13E2-421B-83E4-2D63C700D8E0}" dt="2024-02-15T13:40:53.935" v="313" actId="20577"/>
          <ac:spMkLst>
            <pc:docMk/>
            <pc:sldMk cId="4228876714" sldId="430"/>
            <ac:spMk id="4" creationId="{00000000-0000-0000-0000-000000000000}"/>
          </ac:spMkLst>
        </pc:spChg>
      </pc:sldChg>
      <pc:sldChg chg="modSp del mod">
        <pc:chgData name="Antoine Calvary" userId="e2e79c02-b103-4742-ae86-2486db8c9ade" providerId="ADAL" clId="{1DF731EF-13E2-421B-83E4-2D63C700D8E0}" dt="2024-02-28T08:17:51.432" v="7811" actId="47"/>
        <pc:sldMkLst>
          <pc:docMk/>
          <pc:sldMk cId="2492784712" sldId="431"/>
        </pc:sldMkLst>
        <pc:spChg chg="mod">
          <ac:chgData name="Antoine Calvary" userId="e2e79c02-b103-4742-ae86-2486db8c9ade" providerId="ADAL" clId="{1DF731EF-13E2-421B-83E4-2D63C700D8E0}" dt="2024-02-15T13:45:49.817" v="330" actId="20577"/>
          <ac:spMkLst>
            <pc:docMk/>
            <pc:sldMk cId="2492784712" sldId="431"/>
            <ac:spMk id="4" creationId="{7B82D705-3AE1-734D-A096-80787938AD0F}"/>
          </ac:spMkLst>
        </pc:spChg>
      </pc:sldChg>
      <pc:sldChg chg="modSp add del mod ord">
        <pc:chgData name="Antoine Calvary" userId="e2e79c02-b103-4742-ae86-2486db8c9ade" providerId="ADAL" clId="{1DF731EF-13E2-421B-83E4-2D63C700D8E0}" dt="2024-02-20T14:18:32.596" v="5074" actId="47"/>
        <pc:sldMkLst>
          <pc:docMk/>
          <pc:sldMk cId="1417918550" sldId="432"/>
        </pc:sldMkLst>
        <pc:graphicFrameChg chg="modGraphic">
          <ac:chgData name="Antoine Calvary" userId="e2e79c02-b103-4742-ae86-2486db8c9ade" providerId="ADAL" clId="{1DF731EF-13E2-421B-83E4-2D63C700D8E0}" dt="2024-02-15T15:08:23.600" v="1608" actId="12385"/>
          <ac:graphicFrameMkLst>
            <pc:docMk/>
            <pc:sldMk cId="1417918550" sldId="432"/>
            <ac:graphicFrameMk id="8" creationId="{00000000-0000-0000-0000-000000000000}"/>
          </ac:graphicFrameMkLst>
        </pc:graphicFrameChg>
      </pc:sldChg>
      <pc:sldChg chg="del">
        <pc:chgData name="Antoine Calvary" userId="e2e79c02-b103-4742-ae86-2486db8c9ade" providerId="ADAL" clId="{1DF731EF-13E2-421B-83E4-2D63C700D8E0}" dt="2024-02-15T13:47:32.272" v="331" actId="47"/>
        <pc:sldMkLst>
          <pc:docMk/>
          <pc:sldMk cId="3371738168" sldId="433"/>
        </pc:sldMkLst>
      </pc:sldChg>
      <pc:sldChg chg="del">
        <pc:chgData name="Antoine Calvary" userId="e2e79c02-b103-4742-ae86-2486db8c9ade" providerId="ADAL" clId="{1DF731EF-13E2-421B-83E4-2D63C700D8E0}" dt="2024-02-15T13:47:34.448" v="332" actId="47"/>
        <pc:sldMkLst>
          <pc:docMk/>
          <pc:sldMk cId="596755132" sldId="434"/>
        </pc:sldMkLst>
      </pc:sldChg>
      <pc:sldChg chg="delSp del mod">
        <pc:chgData name="Antoine Calvary" userId="e2e79c02-b103-4742-ae86-2486db8c9ade" providerId="ADAL" clId="{1DF731EF-13E2-421B-83E4-2D63C700D8E0}" dt="2024-02-27T14:37:51.848" v="7579" actId="47"/>
        <pc:sldMkLst>
          <pc:docMk/>
          <pc:sldMk cId="3913220775" sldId="435"/>
        </pc:sldMkLst>
        <pc:graphicFrameChg chg="del">
          <ac:chgData name="Antoine Calvary" userId="e2e79c02-b103-4742-ae86-2486db8c9ade" providerId="ADAL" clId="{1DF731EF-13E2-421B-83E4-2D63C700D8E0}" dt="2024-02-15T13:48:02.861" v="340" actId="478"/>
          <ac:graphicFrameMkLst>
            <pc:docMk/>
            <pc:sldMk cId="3913220775" sldId="435"/>
            <ac:graphicFrameMk id="4098" creationId="{00000000-0000-0000-0000-000000000000}"/>
          </ac:graphicFrameMkLst>
        </pc:graphicFrameChg>
      </pc:sldChg>
      <pc:sldChg chg="delSp del mod">
        <pc:chgData name="Antoine Calvary" userId="e2e79c02-b103-4742-ae86-2486db8c9ade" providerId="ADAL" clId="{1DF731EF-13E2-421B-83E4-2D63C700D8E0}" dt="2024-02-27T14:37:52.798" v="7580" actId="47"/>
        <pc:sldMkLst>
          <pc:docMk/>
          <pc:sldMk cId="2323239817" sldId="436"/>
        </pc:sldMkLst>
        <pc:graphicFrameChg chg="del">
          <ac:chgData name="Antoine Calvary" userId="e2e79c02-b103-4742-ae86-2486db8c9ade" providerId="ADAL" clId="{1DF731EF-13E2-421B-83E4-2D63C700D8E0}" dt="2024-02-15T13:48:05.970" v="341" actId="478"/>
          <ac:graphicFrameMkLst>
            <pc:docMk/>
            <pc:sldMk cId="2323239817" sldId="436"/>
            <ac:graphicFrameMk id="5122" creationId="{00000000-0000-0000-0000-000000000000}"/>
          </ac:graphicFrameMkLst>
        </pc:graphicFrameChg>
      </pc:sldChg>
      <pc:sldChg chg="delSp del mod">
        <pc:chgData name="Antoine Calvary" userId="e2e79c02-b103-4742-ae86-2486db8c9ade" providerId="ADAL" clId="{1DF731EF-13E2-421B-83E4-2D63C700D8E0}" dt="2024-02-27T14:37:54.144" v="7581" actId="47"/>
        <pc:sldMkLst>
          <pc:docMk/>
          <pc:sldMk cId="831456351" sldId="437"/>
        </pc:sldMkLst>
        <pc:graphicFrameChg chg="del">
          <ac:chgData name="Antoine Calvary" userId="e2e79c02-b103-4742-ae86-2486db8c9ade" providerId="ADAL" clId="{1DF731EF-13E2-421B-83E4-2D63C700D8E0}" dt="2024-02-15T13:48:08.578" v="342" actId="478"/>
          <ac:graphicFrameMkLst>
            <pc:docMk/>
            <pc:sldMk cId="831456351" sldId="437"/>
            <ac:graphicFrameMk id="6146" creationId="{00000000-0000-0000-0000-000000000000}"/>
          </ac:graphicFrameMkLst>
        </pc:graphicFrameChg>
      </pc:sldChg>
      <pc:sldChg chg="delSp del mod">
        <pc:chgData name="Antoine Calvary" userId="e2e79c02-b103-4742-ae86-2486db8c9ade" providerId="ADAL" clId="{1DF731EF-13E2-421B-83E4-2D63C700D8E0}" dt="2024-02-27T14:37:55.310" v="7582" actId="47"/>
        <pc:sldMkLst>
          <pc:docMk/>
          <pc:sldMk cId="3492878276" sldId="438"/>
        </pc:sldMkLst>
        <pc:graphicFrameChg chg="del">
          <ac:chgData name="Antoine Calvary" userId="e2e79c02-b103-4742-ae86-2486db8c9ade" providerId="ADAL" clId="{1DF731EF-13E2-421B-83E4-2D63C700D8E0}" dt="2024-02-15T13:48:10.606" v="343" actId="478"/>
          <ac:graphicFrameMkLst>
            <pc:docMk/>
            <pc:sldMk cId="3492878276" sldId="438"/>
            <ac:graphicFrameMk id="7170" creationId="{00000000-0000-0000-0000-000000000000}"/>
          </ac:graphicFrameMkLst>
        </pc:graphicFrameChg>
      </pc:sldChg>
      <pc:sldChg chg="delSp del mod">
        <pc:chgData name="Antoine Calvary" userId="e2e79c02-b103-4742-ae86-2486db8c9ade" providerId="ADAL" clId="{1DF731EF-13E2-421B-83E4-2D63C700D8E0}" dt="2024-02-27T14:37:56.883" v="7583" actId="47"/>
        <pc:sldMkLst>
          <pc:docMk/>
          <pc:sldMk cId="3152390712" sldId="439"/>
        </pc:sldMkLst>
        <pc:graphicFrameChg chg="del">
          <ac:chgData name="Antoine Calvary" userId="e2e79c02-b103-4742-ae86-2486db8c9ade" providerId="ADAL" clId="{1DF731EF-13E2-421B-83E4-2D63C700D8E0}" dt="2024-02-15T13:48:13.477" v="344" actId="478"/>
          <ac:graphicFrameMkLst>
            <pc:docMk/>
            <pc:sldMk cId="3152390712" sldId="439"/>
            <ac:graphicFrameMk id="8194" creationId="{00000000-0000-0000-0000-000000000000}"/>
          </ac:graphicFrameMkLst>
        </pc:graphicFrameChg>
      </pc:sldChg>
      <pc:sldChg chg="modSp del mod">
        <pc:chgData name="Antoine Calvary" userId="e2e79c02-b103-4742-ae86-2486db8c9ade" providerId="ADAL" clId="{1DF731EF-13E2-421B-83E4-2D63C700D8E0}" dt="2024-02-28T08:18:47.513" v="7814" actId="47"/>
        <pc:sldMkLst>
          <pc:docMk/>
          <pc:sldMk cId="1892811762" sldId="440"/>
        </pc:sldMkLst>
        <pc:spChg chg="mod">
          <ac:chgData name="Antoine Calvary" userId="e2e79c02-b103-4742-ae86-2486db8c9ade" providerId="ADAL" clId="{1DF731EF-13E2-421B-83E4-2D63C700D8E0}" dt="2024-02-15T13:47:54.823" v="339" actId="20577"/>
          <ac:spMkLst>
            <pc:docMk/>
            <pc:sldMk cId="1892811762" sldId="440"/>
            <ac:spMk id="4" creationId="{00000000-0000-0000-0000-000000000000}"/>
          </ac:spMkLst>
        </pc:spChg>
      </pc:sldChg>
      <pc:sldChg chg="del">
        <pc:chgData name="Antoine Calvary" userId="e2e79c02-b103-4742-ae86-2486db8c9ade" providerId="ADAL" clId="{1DF731EF-13E2-421B-83E4-2D63C700D8E0}" dt="2024-02-28T08:18:57.695" v="7815" actId="47"/>
        <pc:sldMkLst>
          <pc:docMk/>
          <pc:sldMk cId="1415839028" sldId="441"/>
        </pc:sldMkLst>
      </pc:sldChg>
      <pc:sldChg chg="del">
        <pc:chgData name="Antoine Calvary" userId="e2e79c02-b103-4742-ae86-2486db8c9ade" providerId="ADAL" clId="{1DF731EF-13E2-421B-83E4-2D63C700D8E0}" dt="2024-02-15T13:47:36.216" v="333" actId="47"/>
        <pc:sldMkLst>
          <pc:docMk/>
          <pc:sldMk cId="3590743055" sldId="442"/>
        </pc:sldMkLst>
      </pc:sldChg>
      <pc:sldChg chg="del">
        <pc:chgData name="Antoine Calvary" userId="e2e79c02-b103-4742-ae86-2486db8c9ade" providerId="ADAL" clId="{1DF731EF-13E2-421B-83E4-2D63C700D8E0}" dt="2024-02-15T13:47:37.758" v="334" actId="47"/>
        <pc:sldMkLst>
          <pc:docMk/>
          <pc:sldMk cId="874392872" sldId="443"/>
        </pc:sldMkLst>
      </pc:sldChg>
      <pc:sldChg chg="del">
        <pc:chgData name="Antoine Calvary" userId="e2e79c02-b103-4742-ae86-2486db8c9ade" providerId="ADAL" clId="{1DF731EF-13E2-421B-83E4-2D63C700D8E0}" dt="2024-02-15T13:47:39.494" v="335" actId="47"/>
        <pc:sldMkLst>
          <pc:docMk/>
          <pc:sldMk cId="406845244" sldId="444"/>
        </pc:sldMkLst>
      </pc:sldChg>
      <pc:sldChg chg="del">
        <pc:chgData name="Antoine Calvary" userId="e2e79c02-b103-4742-ae86-2486db8c9ade" providerId="ADAL" clId="{1DF731EF-13E2-421B-83E4-2D63C700D8E0}" dt="2024-02-15T13:47:41.468" v="336" actId="47"/>
        <pc:sldMkLst>
          <pc:docMk/>
          <pc:sldMk cId="1072018535" sldId="445"/>
        </pc:sldMkLst>
      </pc:sldChg>
      <pc:sldChg chg="del">
        <pc:chgData name="Antoine Calvary" userId="e2e79c02-b103-4742-ae86-2486db8c9ade" providerId="ADAL" clId="{1DF731EF-13E2-421B-83E4-2D63C700D8E0}" dt="2024-02-15T13:47:43.004" v="337" actId="47"/>
        <pc:sldMkLst>
          <pc:docMk/>
          <pc:sldMk cId="3052165109" sldId="446"/>
        </pc:sldMkLst>
      </pc:sldChg>
      <pc:sldChg chg="mod">
        <pc:chgData name="Antoine Calvary" userId="e2e79c02-b103-4742-ae86-2486db8c9ade" providerId="ADAL" clId="{1DF731EF-13E2-421B-83E4-2D63C700D8E0}" dt="2024-02-27T14:43:53.024" v="7603" actId="27918"/>
        <pc:sldMkLst>
          <pc:docMk/>
          <pc:sldMk cId="2074862035" sldId="447"/>
        </pc:sldMkLst>
      </pc:sldChg>
      <pc:sldChg chg="addSp modSp mod">
        <pc:chgData name="Antoine Calvary" userId="e2e79c02-b103-4742-ae86-2486db8c9ade" providerId="ADAL" clId="{1DF731EF-13E2-421B-83E4-2D63C700D8E0}" dt="2024-02-28T08:51:51.205" v="9987" actId="20577"/>
        <pc:sldMkLst>
          <pc:docMk/>
          <pc:sldMk cId="2664010460" sldId="448"/>
        </pc:sldMkLst>
        <pc:spChg chg="mod">
          <ac:chgData name="Antoine Calvary" userId="e2e79c02-b103-4742-ae86-2486db8c9ade" providerId="ADAL" clId="{1DF731EF-13E2-421B-83E4-2D63C700D8E0}" dt="2024-02-28T08:45:28.776" v="9245"/>
          <ac:spMkLst>
            <pc:docMk/>
            <pc:sldMk cId="2664010460" sldId="448"/>
            <ac:spMk id="3" creationId="{56E04D60-0121-B546-AB0A-F6CBEA2229E1}"/>
          </ac:spMkLst>
        </pc:spChg>
        <pc:spChg chg="mod">
          <ac:chgData name="Antoine Calvary" userId="e2e79c02-b103-4742-ae86-2486db8c9ade" providerId="ADAL" clId="{1DF731EF-13E2-421B-83E4-2D63C700D8E0}" dt="2024-02-28T08:45:58.417" v="9258" actId="20577"/>
          <ac:spMkLst>
            <pc:docMk/>
            <pc:sldMk cId="2664010460" sldId="448"/>
            <ac:spMk id="4" creationId="{D5A2061F-0B05-0040-AF99-B9E7823D3092}"/>
          </ac:spMkLst>
        </pc:spChg>
        <pc:spChg chg="mod">
          <ac:chgData name="Antoine Calvary" userId="e2e79c02-b103-4742-ae86-2486db8c9ade" providerId="ADAL" clId="{1DF731EF-13E2-421B-83E4-2D63C700D8E0}" dt="2024-02-15T13:48:59.820" v="352" actId="20577"/>
          <ac:spMkLst>
            <pc:docMk/>
            <pc:sldMk cId="2664010460" sldId="448"/>
            <ac:spMk id="6" creationId="{DBBCACAE-C010-8941-9D4A-208585AFC6A7}"/>
          </ac:spMkLst>
        </pc:spChg>
        <pc:graphicFrameChg chg="add mod modGraphic">
          <ac:chgData name="Antoine Calvary" userId="e2e79c02-b103-4742-ae86-2486db8c9ade" providerId="ADAL" clId="{1DF731EF-13E2-421B-83E4-2D63C700D8E0}" dt="2024-02-28T08:51:51.205" v="9987" actId="20577"/>
          <ac:graphicFrameMkLst>
            <pc:docMk/>
            <pc:sldMk cId="2664010460" sldId="448"/>
            <ac:graphicFrameMk id="5" creationId="{22E08952-6DE2-7C41-3883-6BF2BA846147}"/>
          </ac:graphicFrameMkLst>
        </pc:graphicFrameChg>
      </pc:sldChg>
      <pc:sldChg chg="del">
        <pc:chgData name="Antoine Calvary" userId="e2e79c02-b103-4742-ae86-2486db8c9ade" providerId="ADAL" clId="{1DF731EF-13E2-421B-83E4-2D63C700D8E0}" dt="2024-02-15T13:49:25.133" v="363" actId="47"/>
        <pc:sldMkLst>
          <pc:docMk/>
          <pc:sldMk cId="3144282600" sldId="451"/>
        </pc:sldMkLst>
      </pc:sldChg>
      <pc:sldChg chg="del">
        <pc:chgData name="Antoine Calvary" userId="e2e79c02-b103-4742-ae86-2486db8c9ade" providerId="ADAL" clId="{1DF731EF-13E2-421B-83E4-2D63C700D8E0}" dt="2024-02-15T13:49:27.687" v="364" actId="47"/>
        <pc:sldMkLst>
          <pc:docMk/>
          <pc:sldMk cId="476034541" sldId="452"/>
        </pc:sldMkLst>
      </pc:sldChg>
      <pc:sldChg chg="del">
        <pc:chgData name="Antoine Calvary" userId="e2e79c02-b103-4742-ae86-2486db8c9ade" providerId="ADAL" clId="{1DF731EF-13E2-421B-83E4-2D63C700D8E0}" dt="2024-02-28T09:17:54.478" v="11824" actId="47"/>
        <pc:sldMkLst>
          <pc:docMk/>
          <pc:sldMk cId="3800245593" sldId="454"/>
        </pc:sldMkLst>
      </pc:sldChg>
      <pc:sldChg chg="modSp mod ord">
        <pc:chgData name="Antoine Calvary" userId="e2e79c02-b103-4742-ae86-2486db8c9ade" providerId="ADAL" clId="{1DF731EF-13E2-421B-83E4-2D63C700D8E0}" dt="2024-02-27T14:46:31.004" v="7638" actId="20577"/>
        <pc:sldMkLst>
          <pc:docMk/>
          <pc:sldMk cId="312866371" sldId="455"/>
        </pc:sldMkLst>
        <pc:spChg chg="mod">
          <ac:chgData name="Antoine Calvary" userId="e2e79c02-b103-4742-ae86-2486db8c9ade" providerId="ADAL" clId="{1DF731EF-13E2-421B-83E4-2D63C700D8E0}" dt="2024-02-27T14:45:17.538" v="7608" actId="20577"/>
          <ac:spMkLst>
            <pc:docMk/>
            <pc:sldMk cId="312866371" sldId="455"/>
            <ac:spMk id="6" creationId="{62FF9C88-9439-764C-8476-84BF4D0F9523}"/>
          </ac:spMkLst>
        </pc:spChg>
        <pc:spChg chg="mod">
          <ac:chgData name="Antoine Calvary" userId="e2e79c02-b103-4742-ae86-2486db8c9ade" providerId="ADAL" clId="{1DF731EF-13E2-421B-83E4-2D63C700D8E0}" dt="2024-02-27T14:46:31.004" v="7638" actId="20577"/>
          <ac:spMkLst>
            <pc:docMk/>
            <pc:sldMk cId="312866371" sldId="455"/>
            <ac:spMk id="11" creationId="{00000000-0000-0000-0000-000000000000}"/>
          </ac:spMkLst>
        </pc:spChg>
      </pc:sldChg>
      <pc:sldChg chg="modSp mod">
        <pc:chgData name="Antoine Calvary" userId="e2e79c02-b103-4742-ae86-2486db8c9ade" providerId="ADAL" clId="{1DF731EF-13E2-421B-83E4-2D63C700D8E0}" dt="2024-02-15T11:27:22.235" v="52" actId="20577"/>
        <pc:sldMkLst>
          <pc:docMk/>
          <pc:sldMk cId="3549557767" sldId="456"/>
        </pc:sldMkLst>
        <pc:spChg chg="mod">
          <ac:chgData name="Antoine Calvary" userId="e2e79c02-b103-4742-ae86-2486db8c9ade" providerId="ADAL" clId="{1DF731EF-13E2-421B-83E4-2D63C700D8E0}" dt="2024-02-15T11:27:17.905" v="42" actId="20577"/>
          <ac:spMkLst>
            <pc:docMk/>
            <pc:sldMk cId="3549557767" sldId="456"/>
            <ac:spMk id="2" creationId="{00000000-0000-0000-0000-000000000000}"/>
          </ac:spMkLst>
        </pc:spChg>
        <pc:spChg chg="mod">
          <ac:chgData name="Antoine Calvary" userId="e2e79c02-b103-4742-ae86-2486db8c9ade" providerId="ADAL" clId="{1DF731EF-13E2-421B-83E4-2D63C700D8E0}" dt="2024-02-15T11:27:22.235" v="52" actId="20577"/>
          <ac:spMkLst>
            <pc:docMk/>
            <pc:sldMk cId="3549557767" sldId="456"/>
            <ac:spMk id="3" creationId="{00000000-0000-0000-0000-000000000000}"/>
          </ac:spMkLst>
        </pc:spChg>
      </pc:sldChg>
      <pc:sldChg chg="modSp mod">
        <pc:chgData name="Antoine Calvary" userId="e2e79c02-b103-4742-ae86-2486db8c9ade" providerId="ADAL" clId="{1DF731EF-13E2-421B-83E4-2D63C700D8E0}" dt="2024-02-15T13:50:46.859" v="406" actId="20577"/>
        <pc:sldMkLst>
          <pc:docMk/>
          <pc:sldMk cId="3634424893" sldId="457"/>
        </pc:sldMkLst>
        <pc:spChg chg="mod">
          <ac:chgData name="Antoine Calvary" userId="e2e79c02-b103-4742-ae86-2486db8c9ade" providerId="ADAL" clId="{1DF731EF-13E2-421B-83E4-2D63C700D8E0}" dt="2024-02-15T13:50:42.245" v="396" actId="20577"/>
          <ac:spMkLst>
            <pc:docMk/>
            <pc:sldMk cId="3634424893" sldId="457"/>
            <ac:spMk id="2" creationId="{00000000-0000-0000-0000-000000000000}"/>
          </ac:spMkLst>
        </pc:spChg>
        <pc:spChg chg="mod">
          <ac:chgData name="Antoine Calvary" userId="e2e79c02-b103-4742-ae86-2486db8c9ade" providerId="ADAL" clId="{1DF731EF-13E2-421B-83E4-2D63C700D8E0}" dt="2024-02-15T13:50:46.859" v="406" actId="20577"/>
          <ac:spMkLst>
            <pc:docMk/>
            <pc:sldMk cId="3634424893" sldId="457"/>
            <ac:spMk id="3" creationId="{00000000-0000-0000-0000-000000000000}"/>
          </ac:spMkLst>
        </pc:spChg>
      </pc:sldChg>
      <pc:sldChg chg="modSp mod modNotesTx">
        <pc:chgData name="Antoine Calvary" userId="e2e79c02-b103-4742-ae86-2486db8c9ade" providerId="ADAL" clId="{1DF731EF-13E2-421B-83E4-2D63C700D8E0}" dt="2024-02-28T10:13:18.235" v="13774" actId="20577"/>
        <pc:sldMkLst>
          <pc:docMk/>
          <pc:sldMk cId="1788216980" sldId="459"/>
        </pc:sldMkLst>
        <pc:spChg chg="mod">
          <ac:chgData name="Antoine Calvary" userId="e2e79c02-b103-4742-ae86-2486db8c9ade" providerId="ADAL" clId="{1DF731EF-13E2-421B-83E4-2D63C700D8E0}" dt="2024-02-28T10:12:18.996" v="13764" actId="20577"/>
          <ac:spMkLst>
            <pc:docMk/>
            <pc:sldMk cId="1788216980" sldId="459"/>
            <ac:spMk id="4" creationId="{E400A6FD-2DE6-A840-9294-491CB8D3A33D}"/>
          </ac:spMkLst>
        </pc:spChg>
        <pc:spChg chg="mod">
          <ac:chgData name="Antoine Calvary" userId="e2e79c02-b103-4742-ae86-2486db8c9ade" providerId="ADAL" clId="{1DF731EF-13E2-421B-83E4-2D63C700D8E0}" dt="2024-02-28T10:12:58.324" v="13773" actId="20577"/>
          <ac:spMkLst>
            <pc:docMk/>
            <pc:sldMk cId="1788216980" sldId="459"/>
            <ac:spMk id="7" creationId="{00000000-0000-0000-0000-000000000000}"/>
          </ac:spMkLst>
        </pc:spChg>
      </pc:sldChg>
      <pc:sldChg chg="del">
        <pc:chgData name="Antoine Calvary" userId="e2e79c02-b103-4742-ae86-2486db8c9ade" providerId="ADAL" clId="{1DF731EF-13E2-421B-83E4-2D63C700D8E0}" dt="2024-02-15T13:36:45.668" v="148" actId="47"/>
        <pc:sldMkLst>
          <pc:docMk/>
          <pc:sldMk cId="1290042677" sldId="461"/>
        </pc:sldMkLst>
      </pc:sldChg>
      <pc:sldChg chg="addSp delSp modSp mod modNotesTx">
        <pc:chgData name="Antoine Calvary" userId="e2e79c02-b103-4742-ae86-2486db8c9ade" providerId="ADAL" clId="{1DF731EF-13E2-421B-83E4-2D63C700D8E0}" dt="2024-03-06T08:37:46.244" v="16539" actId="20577"/>
        <pc:sldMkLst>
          <pc:docMk/>
          <pc:sldMk cId="2680683669" sldId="462"/>
        </pc:sldMkLst>
        <pc:spChg chg="mod">
          <ac:chgData name="Antoine Calvary" userId="e2e79c02-b103-4742-ae86-2486db8c9ade" providerId="ADAL" clId="{1DF731EF-13E2-421B-83E4-2D63C700D8E0}" dt="2024-03-04T10:18:26.210" v="16513" actId="5793"/>
          <ac:spMkLst>
            <pc:docMk/>
            <pc:sldMk cId="2680683669" sldId="462"/>
            <ac:spMk id="3" creationId="{A859C7BE-637B-BA48-818A-529F713A4110}"/>
          </ac:spMkLst>
        </pc:spChg>
        <pc:spChg chg="add del">
          <ac:chgData name="Antoine Calvary" userId="e2e79c02-b103-4742-ae86-2486db8c9ade" providerId="ADAL" clId="{1DF731EF-13E2-421B-83E4-2D63C700D8E0}" dt="2024-02-15T13:39:59.009" v="259" actId="22"/>
          <ac:spMkLst>
            <pc:docMk/>
            <pc:sldMk cId="2680683669" sldId="462"/>
            <ac:spMk id="5" creationId="{A8C3A3F6-2B78-A7C6-F6A4-87E2DEDD24EE}"/>
          </ac:spMkLst>
        </pc:spChg>
      </pc:sldChg>
      <pc:sldChg chg="del">
        <pc:chgData name="Antoine Calvary" userId="e2e79c02-b103-4742-ae86-2486db8c9ade" providerId="ADAL" clId="{1DF731EF-13E2-421B-83E4-2D63C700D8E0}" dt="2024-02-15T13:49:55.620" v="365" actId="47"/>
        <pc:sldMkLst>
          <pc:docMk/>
          <pc:sldMk cId="1763270198" sldId="463"/>
        </pc:sldMkLst>
      </pc:sldChg>
      <pc:sldChg chg="del">
        <pc:chgData name="Antoine Calvary" userId="e2e79c02-b103-4742-ae86-2486db8c9ade" providerId="ADAL" clId="{1DF731EF-13E2-421B-83E4-2D63C700D8E0}" dt="2024-02-15T13:49:58.953" v="366" actId="47"/>
        <pc:sldMkLst>
          <pc:docMk/>
          <pc:sldMk cId="4100843270" sldId="464"/>
        </pc:sldMkLst>
      </pc:sldChg>
      <pc:sldChg chg="add del">
        <pc:chgData name="Antoine Calvary" userId="e2e79c02-b103-4742-ae86-2486db8c9ade" providerId="ADAL" clId="{1DF731EF-13E2-421B-83E4-2D63C700D8E0}" dt="2024-02-15T13:41:44.609" v="314" actId="47"/>
        <pc:sldMkLst>
          <pc:docMk/>
          <pc:sldMk cId="2232003562" sldId="465"/>
        </pc:sldMkLst>
      </pc:sldChg>
      <pc:sldChg chg="add del">
        <pc:chgData name="Antoine Calvary" userId="e2e79c02-b103-4742-ae86-2486db8c9ade" providerId="ADAL" clId="{1DF731EF-13E2-421B-83E4-2D63C700D8E0}" dt="2024-02-15T13:36:35.658" v="147" actId="47"/>
        <pc:sldMkLst>
          <pc:docMk/>
          <pc:sldMk cId="3906248099" sldId="465"/>
        </pc:sldMkLst>
      </pc:sldChg>
      <pc:sldChg chg="modSp del mod">
        <pc:chgData name="Antoine Calvary" userId="e2e79c02-b103-4742-ae86-2486db8c9ade" providerId="ADAL" clId="{1DF731EF-13E2-421B-83E4-2D63C700D8E0}" dt="2024-02-28T08:17:38.559" v="7809" actId="47"/>
        <pc:sldMkLst>
          <pc:docMk/>
          <pc:sldMk cId="2838121762" sldId="466"/>
        </pc:sldMkLst>
        <pc:spChg chg="mod">
          <ac:chgData name="Antoine Calvary" userId="e2e79c02-b103-4742-ae86-2486db8c9ade" providerId="ADAL" clId="{1DF731EF-13E2-421B-83E4-2D63C700D8E0}" dt="2024-02-15T13:40:35.510" v="309" actId="20577"/>
          <ac:spMkLst>
            <pc:docMk/>
            <pc:sldMk cId="2838121762" sldId="466"/>
            <ac:spMk id="4" creationId="{3486CDC5-0B27-9883-4A5C-848F664989C1}"/>
          </ac:spMkLst>
        </pc:spChg>
        <pc:spChg chg="mod">
          <ac:chgData name="Antoine Calvary" userId="e2e79c02-b103-4742-ae86-2486db8c9ade" providerId="ADAL" clId="{1DF731EF-13E2-421B-83E4-2D63C700D8E0}" dt="2024-02-15T13:40:18.405" v="262"/>
          <ac:spMkLst>
            <pc:docMk/>
            <pc:sldMk cId="2838121762" sldId="466"/>
            <ac:spMk id="6" creationId="{B7DE1D6D-068A-0CC2-8CE0-3CC2ABFD448B}"/>
          </ac:spMkLst>
        </pc:spChg>
      </pc:sldChg>
      <pc:sldChg chg="modSp add mod">
        <pc:chgData name="Antoine Calvary" userId="e2e79c02-b103-4742-ae86-2486db8c9ade" providerId="ADAL" clId="{1DF731EF-13E2-421B-83E4-2D63C700D8E0}" dt="2024-02-20T14:15:46.073" v="4957" actId="207"/>
        <pc:sldMkLst>
          <pc:docMk/>
          <pc:sldMk cId="2091539001" sldId="467"/>
        </pc:sldMkLst>
        <pc:graphicFrameChg chg="mod modGraphic">
          <ac:chgData name="Antoine Calvary" userId="e2e79c02-b103-4742-ae86-2486db8c9ade" providerId="ADAL" clId="{1DF731EF-13E2-421B-83E4-2D63C700D8E0}" dt="2024-02-20T14:15:46.073" v="4957" actId="207"/>
          <ac:graphicFrameMkLst>
            <pc:docMk/>
            <pc:sldMk cId="2091539001" sldId="467"/>
            <ac:graphicFrameMk id="9" creationId="{172FA247-2844-35F0-4F6D-60B156767E60}"/>
          </ac:graphicFrameMkLst>
        </pc:graphicFrameChg>
      </pc:sldChg>
      <pc:sldChg chg="delSp modSp add mod">
        <pc:chgData name="Antoine Calvary" userId="e2e79c02-b103-4742-ae86-2486db8c9ade" providerId="ADAL" clId="{1DF731EF-13E2-421B-83E4-2D63C700D8E0}" dt="2024-02-20T12:56:05.971" v="1956" actId="20577"/>
        <pc:sldMkLst>
          <pc:docMk/>
          <pc:sldMk cId="2835443733" sldId="468"/>
        </pc:sldMkLst>
        <pc:spChg chg="mod">
          <ac:chgData name="Antoine Calvary" userId="e2e79c02-b103-4742-ae86-2486db8c9ade" providerId="ADAL" clId="{1DF731EF-13E2-421B-83E4-2D63C700D8E0}" dt="2024-02-20T12:56:05.971" v="1956" actId="20577"/>
          <ac:spMkLst>
            <pc:docMk/>
            <pc:sldMk cId="2835443733" sldId="468"/>
            <ac:spMk id="3" creationId="{F982125A-AF71-663F-5A02-3CC431C2238A}"/>
          </ac:spMkLst>
        </pc:spChg>
        <pc:graphicFrameChg chg="del modGraphic">
          <ac:chgData name="Antoine Calvary" userId="e2e79c02-b103-4742-ae86-2486db8c9ade" providerId="ADAL" clId="{1DF731EF-13E2-421B-83E4-2D63C700D8E0}" dt="2024-02-20T10:30:24.838" v="1621" actId="478"/>
          <ac:graphicFrameMkLst>
            <pc:docMk/>
            <pc:sldMk cId="2835443733" sldId="468"/>
            <ac:graphicFrameMk id="7" creationId="{4EECF63E-4E0F-B790-D804-F218DB307B2D}"/>
          </ac:graphicFrameMkLst>
        </pc:graphicFrameChg>
      </pc:sldChg>
      <pc:sldChg chg="addSp modSp add mod">
        <pc:chgData name="Antoine Calvary" userId="e2e79c02-b103-4742-ae86-2486db8c9ade" providerId="ADAL" clId="{1DF731EF-13E2-421B-83E4-2D63C700D8E0}" dt="2024-02-20T10:32:37.544" v="1663" actId="1076"/>
        <pc:sldMkLst>
          <pc:docMk/>
          <pc:sldMk cId="3631172766" sldId="469"/>
        </pc:sldMkLst>
        <pc:spChg chg="mod">
          <ac:chgData name="Antoine Calvary" userId="e2e79c02-b103-4742-ae86-2486db8c9ade" providerId="ADAL" clId="{1DF731EF-13E2-421B-83E4-2D63C700D8E0}" dt="2024-02-20T10:32:10.550" v="1661" actId="20577"/>
          <ac:spMkLst>
            <pc:docMk/>
            <pc:sldMk cId="3631172766" sldId="469"/>
            <ac:spMk id="3" creationId="{F2C2F222-9F3B-40E7-D346-1CB4DEBA70CD}"/>
          </ac:spMkLst>
        </pc:spChg>
        <pc:picChg chg="add mod">
          <ac:chgData name="Antoine Calvary" userId="e2e79c02-b103-4742-ae86-2486db8c9ade" providerId="ADAL" clId="{1DF731EF-13E2-421B-83E4-2D63C700D8E0}" dt="2024-02-20T10:32:37.544" v="1663" actId="1076"/>
          <ac:picMkLst>
            <pc:docMk/>
            <pc:sldMk cId="3631172766" sldId="469"/>
            <ac:picMk id="7" creationId="{662A0596-0A3C-F5F9-B12E-18B1126C547F}"/>
          </ac:picMkLst>
        </pc:picChg>
      </pc:sldChg>
      <pc:sldChg chg="addSp modSp add mod ord">
        <pc:chgData name="Antoine Calvary" userId="e2e79c02-b103-4742-ae86-2486db8c9ade" providerId="ADAL" clId="{1DF731EF-13E2-421B-83E4-2D63C700D8E0}" dt="2024-02-20T13:10:47.448" v="2422" actId="20577"/>
        <pc:sldMkLst>
          <pc:docMk/>
          <pc:sldMk cId="120658385" sldId="470"/>
        </pc:sldMkLst>
        <pc:spChg chg="mod">
          <ac:chgData name="Antoine Calvary" userId="e2e79c02-b103-4742-ae86-2486db8c9ade" providerId="ADAL" clId="{1DF731EF-13E2-421B-83E4-2D63C700D8E0}" dt="2024-02-20T13:10:47.448" v="2422" actId="20577"/>
          <ac:spMkLst>
            <pc:docMk/>
            <pc:sldMk cId="120658385" sldId="470"/>
            <ac:spMk id="3" creationId="{6CC1B93B-B319-40FB-786F-F55EF4A6FD29}"/>
          </ac:spMkLst>
        </pc:spChg>
        <pc:picChg chg="add mod ord">
          <ac:chgData name="Antoine Calvary" userId="e2e79c02-b103-4742-ae86-2486db8c9ade" providerId="ADAL" clId="{1DF731EF-13E2-421B-83E4-2D63C700D8E0}" dt="2024-02-20T13:08:31.836" v="2166" actId="1076"/>
          <ac:picMkLst>
            <pc:docMk/>
            <pc:sldMk cId="120658385" sldId="470"/>
            <ac:picMk id="7" creationId="{CE384498-74E1-9BE7-1DD9-FF373AEB93A8}"/>
          </ac:picMkLst>
        </pc:picChg>
        <pc:picChg chg="add mod ord">
          <ac:chgData name="Antoine Calvary" userId="e2e79c02-b103-4742-ae86-2486db8c9ade" providerId="ADAL" clId="{1DF731EF-13E2-421B-83E4-2D63C700D8E0}" dt="2024-02-20T13:09:42.579" v="2289" actId="1076"/>
          <ac:picMkLst>
            <pc:docMk/>
            <pc:sldMk cId="120658385" sldId="470"/>
            <ac:picMk id="9" creationId="{0C64BF47-F9BC-852D-EEE5-6DB41016DE3A}"/>
          </ac:picMkLst>
        </pc:picChg>
      </pc:sldChg>
      <pc:sldChg chg="addSp delSp modSp add mod">
        <pc:chgData name="Antoine Calvary" userId="e2e79c02-b103-4742-ae86-2486db8c9ade" providerId="ADAL" clId="{1DF731EF-13E2-421B-83E4-2D63C700D8E0}" dt="2024-02-28T13:23:38.060" v="14385" actId="20577"/>
        <pc:sldMkLst>
          <pc:docMk/>
          <pc:sldMk cId="3184004081" sldId="471"/>
        </pc:sldMkLst>
        <pc:spChg chg="mod">
          <ac:chgData name="Antoine Calvary" userId="e2e79c02-b103-4742-ae86-2486db8c9ade" providerId="ADAL" clId="{1DF731EF-13E2-421B-83E4-2D63C700D8E0}" dt="2024-02-28T13:23:38.060" v="14385" actId="20577"/>
          <ac:spMkLst>
            <pc:docMk/>
            <pc:sldMk cId="3184004081" sldId="471"/>
            <ac:spMk id="3" creationId="{0564AB6C-A844-944D-46B8-693B6E4BFB10}"/>
          </ac:spMkLst>
        </pc:spChg>
        <pc:graphicFrameChg chg="del">
          <ac:chgData name="Antoine Calvary" userId="e2e79c02-b103-4742-ae86-2486db8c9ade" providerId="ADAL" clId="{1DF731EF-13E2-421B-83E4-2D63C700D8E0}" dt="2024-02-20T13:18:25.127" v="2468" actId="478"/>
          <ac:graphicFrameMkLst>
            <pc:docMk/>
            <pc:sldMk cId="3184004081" sldId="471"/>
            <ac:graphicFrameMk id="9" creationId="{EC14943D-6400-D85B-6644-80197C4EAA9C}"/>
          </ac:graphicFrameMkLst>
        </pc:graphicFrameChg>
        <pc:picChg chg="add mod">
          <ac:chgData name="Antoine Calvary" userId="e2e79c02-b103-4742-ae86-2486db8c9ade" providerId="ADAL" clId="{1DF731EF-13E2-421B-83E4-2D63C700D8E0}" dt="2024-02-20T13:23:51.706" v="2888" actId="1076"/>
          <ac:picMkLst>
            <pc:docMk/>
            <pc:sldMk cId="3184004081" sldId="471"/>
            <ac:picMk id="7" creationId="{2C2F5A25-0447-FC3A-106E-5DBA4FA3C6DB}"/>
          </ac:picMkLst>
        </pc:picChg>
      </pc:sldChg>
      <pc:sldChg chg="addSp delSp modSp add mod">
        <pc:chgData name="Antoine Calvary" userId="e2e79c02-b103-4742-ae86-2486db8c9ade" providerId="ADAL" clId="{1DF731EF-13E2-421B-83E4-2D63C700D8E0}" dt="2024-02-20T13:27:40.250" v="3207" actId="14100"/>
        <pc:sldMkLst>
          <pc:docMk/>
          <pc:sldMk cId="1494783585" sldId="472"/>
        </pc:sldMkLst>
        <pc:spChg chg="mod">
          <ac:chgData name="Antoine Calvary" userId="e2e79c02-b103-4742-ae86-2486db8c9ade" providerId="ADAL" clId="{1DF731EF-13E2-421B-83E4-2D63C700D8E0}" dt="2024-02-20T13:27:29.578" v="3205" actId="1076"/>
          <ac:spMkLst>
            <pc:docMk/>
            <pc:sldMk cId="1494783585" sldId="472"/>
            <ac:spMk id="3" creationId="{6F6C9312-8489-E682-31C8-7A9B38385A43}"/>
          </ac:spMkLst>
        </pc:spChg>
        <pc:picChg chg="add mod ord">
          <ac:chgData name="Antoine Calvary" userId="e2e79c02-b103-4742-ae86-2486db8c9ade" providerId="ADAL" clId="{1DF731EF-13E2-421B-83E4-2D63C700D8E0}" dt="2024-02-20T13:27:40.250" v="3207" actId="14100"/>
          <ac:picMkLst>
            <pc:docMk/>
            <pc:sldMk cId="1494783585" sldId="472"/>
            <ac:picMk id="5" creationId="{423092F0-6875-6BDB-B5ED-84673B396B84}"/>
          </ac:picMkLst>
        </pc:picChg>
        <pc:picChg chg="del">
          <ac:chgData name="Antoine Calvary" userId="e2e79c02-b103-4742-ae86-2486db8c9ade" providerId="ADAL" clId="{1DF731EF-13E2-421B-83E4-2D63C700D8E0}" dt="2024-02-20T13:26:40.517" v="3135" actId="478"/>
          <ac:picMkLst>
            <pc:docMk/>
            <pc:sldMk cId="1494783585" sldId="472"/>
            <ac:picMk id="7" creationId="{61F44EFF-A5AC-83E5-E1EF-8622CC2B9BF6}"/>
          </ac:picMkLst>
        </pc:picChg>
      </pc:sldChg>
      <pc:sldChg chg="addSp delSp modSp add mod">
        <pc:chgData name="Antoine Calvary" userId="e2e79c02-b103-4742-ae86-2486db8c9ade" providerId="ADAL" clId="{1DF731EF-13E2-421B-83E4-2D63C700D8E0}" dt="2024-02-20T13:39:13.867" v="3642" actId="20577"/>
        <pc:sldMkLst>
          <pc:docMk/>
          <pc:sldMk cId="957053356" sldId="473"/>
        </pc:sldMkLst>
        <pc:spChg chg="mod">
          <ac:chgData name="Antoine Calvary" userId="e2e79c02-b103-4742-ae86-2486db8c9ade" providerId="ADAL" clId="{1DF731EF-13E2-421B-83E4-2D63C700D8E0}" dt="2024-02-20T13:39:13.867" v="3642" actId="20577"/>
          <ac:spMkLst>
            <pc:docMk/>
            <pc:sldMk cId="957053356" sldId="473"/>
            <ac:spMk id="3" creationId="{5ACB4DA3-DF09-421F-1B43-43BC72ECF2C4}"/>
          </ac:spMkLst>
        </pc:spChg>
        <pc:picChg chg="del">
          <ac:chgData name="Antoine Calvary" userId="e2e79c02-b103-4742-ae86-2486db8c9ade" providerId="ADAL" clId="{1DF731EF-13E2-421B-83E4-2D63C700D8E0}" dt="2024-02-20T13:30:46.574" v="3216" actId="478"/>
          <ac:picMkLst>
            <pc:docMk/>
            <pc:sldMk cId="957053356" sldId="473"/>
            <ac:picMk id="5" creationId="{D0E4E6CC-962A-28ED-1B84-46D4F71ED424}"/>
          </ac:picMkLst>
        </pc:picChg>
        <pc:picChg chg="add mod">
          <ac:chgData name="Antoine Calvary" userId="e2e79c02-b103-4742-ae86-2486db8c9ade" providerId="ADAL" clId="{1DF731EF-13E2-421B-83E4-2D63C700D8E0}" dt="2024-02-20T13:38:59.330" v="3603" actId="1076"/>
          <ac:picMkLst>
            <pc:docMk/>
            <pc:sldMk cId="957053356" sldId="473"/>
            <ac:picMk id="8" creationId="{89A573C0-7DB7-975D-AEE2-DE8DF3EB814B}"/>
          </ac:picMkLst>
        </pc:picChg>
      </pc:sldChg>
      <pc:sldChg chg="addSp delSp modSp add mod ord">
        <pc:chgData name="Antoine Calvary" userId="e2e79c02-b103-4742-ae86-2486db8c9ade" providerId="ADAL" clId="{1DF731EF-13E2-421B-83E4-2D63C700D8E0}" dt="2024-02-27T14:24:53.526" v="7538" actId="14100"/>
        <pc:sldMkLst>
          <pc:docMk/>
          <pc:sldMk cId="879634501" sldId="474"/>
        </pc:sldMkLst>
        <pc:spChg chg="mod">
          <ac:chgData name="Antoine Calvary" userId="e2e79c02-b103-4742-ae86-2486db8c9ade" providerId="ADAL" clId="{1DF731EF-13E2-421B-83E4-2D63C700D8E0}" dt="2024-02-27T14:24:42.432" v="7536" actId="20577"/>
          <ac:spMkLst>
            <pc:docMk/>
            <pc:sldMk cId="879634501" sldId="474"/>
            <ac:spMk id="3" creationId="{3AC570B3-2BAC-AFC4-5E2D-FE3B256CFAEA}"/>
          </ac:spMkLst>
        </pc:spChg>
        <pc:picChg chg="del">
          <ac:chgData name="Antoine Calvary" userId="e2e79c02-b103-4742-ae86-2486db8c9ade" providerId="ADAL" clId="{1DF731EF-13E2-421B-83E4-2D63C700D8E0}" dt="2024-02-20T13:39:48.788" v="3644" actId="478"/>
          <ac:picMkLst>
            <pc:docMk/>
            <pc:sldMk cId="879634501" sldId="474"/>
            <ac:picMk id="5" creationId="{11F1660F-D240-F9D7-DFF0-6D7CAC02547E}"/>
          </ac:picMkLst>
        </pc:picChg>
        <pc:picChg chg="add mod modCrop">
          <ac:chgData name="Antoine Calvary" userId="e2e79c02-b103-4742-ae86-2486db8c9ade" providerId="ADAL" clId="{1DF731EF-13E2-421B-83E4-2D63C700D8E0}" dt="2024-02-27T14:24:53.526" v="7538" actId="14100"/>
          <ac:picMkLst>
            <pc:docMk/>
            <pc:sldMk cId="879634501" sldId="474"/>
            <ac:picMk id="8" creationId="{D50CFCA9-5BCF-E0D0-A976-86F80A078C05}"/>
          </ac:picMkLst>
        </pc:picChg>
        <pc:picChg chg="add mod">
          <ac:chgData name="Antoine Calvary" userId="e2e79c02-b103-4742-ae86-2486db8c9ade" providerId="ADAL" clId="{1DF731EF-13E2-421B-83E4-2D63C700D8E0}" dt="2024-02-27T14:24:49.965" v="7537" actId="14100"/>
          <ac:picMkLst>
            <pc:docMk/>
            <pc:sldMk cId="879634501" sldId="474"/>
            <ac:picMk id="10" creationId="{340F2471-BB97-CB6C-D29C-3A97EA6E66DD}"/>
          </ac:picMkLst>
        </pc:picChg>
      </pc:sldChg>
      <pc:sldChg chg="delSp modSp add mod">
        <pc:chgData name="Antoine Calvary" userId="e2e79c02-b103-4742-ae86-2486db8c9ade" providerId="ADAL" clId="{1DF731EF-13E2-421B-83E4-2D63C700D8E0}" dt="2024-02-27T14:31:44.528" v="7571" actId="20577"/>
        <pc:sldMkLst>
          <pc:docMk/>
          <pc:sldMk cId="4136128559" sldId="475"/>
        </pc:sldMkLst>
        <pc:spChg chg="mod">
          <ac:chgData name="Antoine Calvary" userId="e2e79c02-b103-4742-ae86-2486db8c9ade" providerId="ADAL" clId="{1DF731EF-13E2-421B-83E4-2D63C700D8E0}" dt="2024-02-27T14:31:44.528" v="7571" actId="20577"/>
          <ac:spMkLst>
            <pc:docMk/>
            <pc:sldMk cId="4136128559" sldId="475"/>
            <ac:spMk id="3" creationId="{273A912D-E1D3-4D16-3C2B-B757F8F9C173}"/>
          </ac:spMkLst>
        </pc:spChg>
        <pc:picChg chg="del">
          <ac:chgData name="Antoine Calvary" userId="e2e79c02-b103-4742-ae86-2486db8c9ade" providerId="ADAL" clId="{1DF731EF-13E2-421B-83E4-2D63C700D8E0}" dt="2024-02-20T13:56:11.238" v="3873" actId="478"/>
          <ac:picMkLst>
            <pc:docMk/>
            <pc:sldMk cId="4136128559" sldId="475"/>
            <ac:picMk id="8" creationId="{0F849615-5D01-0AC7-147B-717BC89C8DB2}"/>
          </ac:picMkLst>
        </pc:picChg>
      </pc:sldChg>
      <pc:sldChg chg="addSp delSp modSp add mod ord">
        <pc:chgData name="Antoine Calvary" userId="e2e79c02-b103-4742-ae86-2486db8c9ade" providerId="ADAL" clId="{1DF731EF-13E2-421B-83E4-2D63C700D8E0}" dt="2024-02-20T14:05:12.169" v="4173" actId="14100"/>
        <pc:sldMkLst>
          <pc:docMk/>
          <pc:sldMk cId="418787214" sldId="476"/>
        </pc:sldMkLst>
        <pc:spChg chg="mod">
          <ac:chgData name="Antoine Calvary" userId="e2e79c02-b103-4742-ae86-2486db8c9ade" providerId="ADAL" clId="{1DF731EF-13E2-421B-83E4-2D63C700D8E0}" dt="2024-02-20T14:00:38.073" v="4131" actId="5793"/>
          <ac:spMkLst>
            <pc:docMk/>
            <pc:sldMk cId="418787214" sldId="476"/>
            <ac:spMk id="3" creationId="{D5C40491-5E72-1D2D-1A87-7BCB03196A89}"/>
          </ac:spMkLst>
        </pc:spChg>
        <pc:spChg chg="mod">
          <ac:chgData name="Antoine Calvary" userId="e2e79c02-b103-4742-ae86-2486db8c9ade" providerId="ADAL" clId="{1DF731EF-13E2-421B-83E4-2D63C700D8E0}" dt="2024-02-20T13:58:37.541" v="4076" actId="20577"/>
          <ac:spMkLst>
            <pc:docMk/>
            <pc:sldMk cId="418787214" sldId="476"/>
            <ac:spMk id="4" creationId="{E55F1D7D-21C6-17ED-FB3E-5A5CAD6BFF9B}"/>
          </ac:spMkLst>
        </pc:spChg>
        <pc:picChg chg="add mod">
          <ac:chgData name="Antoine Calvary" userId="e2e79c02-b103-4742-ae86-2486db8c9ade" providerId="ADAL" clId="{1DF731EF-13E2-421B-83E4-2D63C700D8E0}" dt="2024-02-20T14:05:09.897" v="4172" actId="14100"/>
          <ac:picMkLst>
            <pc:docMk/>
            <pc:sldMk cId="418787214" sldId="476"/>
            <ac:picMk id="7" creationId="{F01FAEC7-7830-9507-3D4C-0E887E502DC8}"/>
          </ac:picMkLst>
        </pc:picChg>
        <pc:picChg chg="del">
          <ac:chgData name="Antoine Calvary" userId="e2e79c02-b103-4742-ae86-2486db8c9ade" providerId="ADAL" clId="{1DF731EF-13E2-421B-83E4-2D63C700D8E0}" dt="2024-02-20T13:58:59.342" v="4116" actId="478"/>
          <ac:picMkLst>
            <pc:docMk/>
            <pc:sldMk cId="418787214" sldId="476"/>
            <ac:picMk id="8" creationId="{53BEF635-E63A-0772-11E5-7352BAF31E7D}"/>
          </ac:picMkLst>
        </pc:picChg>
        <pc:picChg chg="add mod">
          <ac:chgData name="Antoine Calvary" userId="e2e79c02-b103-4742-ae86-2486db8c9ade" providerId="ADAL" clId="{1DF731EF-13E2-421B-83E4-2D63C700D8E0}" dt="2024-02-20T14:05:12.169" v="4173" actId="14100"/>
          <ac:picMkLst>
            <pc:docMk/>
            <pc:sldMk cId="418787214" sldId="476"/>
            <ac:picMk id="10" creationId="{0DB37B93-466B-6A56-676D-DE21180665EE}"/>
          </ac:picMkLst>
        </pc:picChg>
        <pc:picChg chg="add mod">
          <ac:chgData name="Antoine Calvary" userId="e2e79c02-b103-4742-ae86-2486db8c9ade" providerId="ADAL" clId="{1DF731EF-13E2-421B-83E4-2D63C700D8E0}" dt="2024-02-20T14:03:33.993" v="4159" actId="1076"/>
          <ac:picMkLst>
            <pc:docMk/>
            <pc:sldMk cId="418787214" sldId="476"/>
            <ac:picMk id="12" creationId="{430FD15E-6915-B450-53F6-A7E6F80F0AE2}"/>
          </ac:picMkLst>
        </pc:picChg>
        <pc:picChg chg="add mod">
          <ac:chgData name="Antoine Calvary" userId="e2e79c02-b103-4742-ae86-2486db8c9ade" providerId="ADAL" clId="{1DF731EF-13E2-421B-83E4-2D63C700D8E0}" dt="2024-02-20T14:03:30.017" v="4158" actId="1076"/>
          <ac:picMkLst>
            <pc:docMk/>
            <pc:sldMk cId="418787214" sldId="476"/>
            <ac:picMk id="14" creationId="{C08BD5F7-BBB7-045D-DFE2-85A8FFBF180F}"/>
          </ac:picMkLst>
        </pc:picChg>
      </pc:sldChg>
      <pc:sldChg chg="addSp delSp modSp add del mod">
        <pc:chgData name="Antoine Calvary" userId="e2e79c02-b103-4742-ae86-2486db8c9ade" providerId="ADAL" clId="{1DF731EF-13E2-421B-83E4-2D63C700D8E0}" dt="2024-02-20T13:58:23.700" v="4061" actId="47"/>
        <pc:sldMkLst>
          <pc:docMk/>
          <pc:sldMk cId="2786878674" sldId="476"/>
        </pc:sldMkLst>
        <pc:spChg chg="mod">
          <ac:chgData name="Antoine Calvary" userId="e2e79c02-b103-4742-ae86-2486db8c9ade" providerId="ADAL" clId="{1DF731EF-13E2-421B-83E4-2D63C700D8E0}" dt="2024-02-20T13:58:19.141" v="4059" actId="1076"/>
          <ac:spMkLst>
            <pc:docMk/>
            <pc:sldMk cId="2786878674" sldId="476"/>
            <ac:spMk id="4" creationId="{C7B3983C-F359-FCD9-BDC7-1CB3B3A84961}"/>
          </ac:spMkLst>
        </pc:spChg>
        <pc:graphicFrameChg chg="add del">
          <ac:chgData name="Antoine Calvary" userId="e2e79c02-b103-4742-ae86-2486db8c9ade" providerId="ADAL" clId="{1DF731EF-13E2-421B-83E4-2D63C700D8E0}" dt="2024-02-20T13:58:20.061" v="4060" actId="478"/>
          <ac:graphicFrameMkLst>
            <pc:docMk/>
            <pc:sldMk cId="2786878674" sldId="476"/>
            <ac:graphicFrameMk id="8" creationId="{783D5B7D-6C3B-7ACA-C680-1DF19E0004FF}"/>
          </ac:graphicFrameMkLst>
        </pc:graphicFrameChg>
      </pc:sldChg>
      <pc:sldChg chg="addSp delSp modSp add mod">
        <pc:chgData name="Antoine Calvary" userId="e2e79c02-b103-4742-ae86-2486db8c9ade" providerId="ADAL" clId="{1DF731EF-13E2-421B-83E4-2D63C700D8E0}" dt="2024-02-20T14:05:26.257" v="4177" actId="14100"/>
        <pc:sldMkLst>
          <pc:docMk/>
          <pc:sldMk cId="1396932695" sldId="477"/>
        </pc:sldMkLst>
        <pc:picChg chg="del">
          <ac:chgData name="Antoine Calvary" userId="e2e79c02-b103-4742-ae86-2486db8c9ade" providerId="ADAL" clId="{1DF731EF-13E2-421B-83E4-2D63C700D8E0}" dt="2024-02-20T14:01:17.338" v="4137" actId="478"/>
          <ac:picMkLst>
            <pc:docMk/>
            <pc:sldMk cId="1396932695" sldId="477"/>
            <ac:picMk id="7" creationId="{FF0347EB-9784-26F6-D615-4FFCC2B4A9CC}"/>
          </ac:picMkLst>
        </pc:picChg>
        <pc:picChg chg="add mod">
          <ac:chgData name="Antoine Calvary" userId="e2e79c02-b103-4742-ae86-2486db8c9ade" providerId="ADAL" clId="{1DF731EF-13E2-421B-83E4-2D63C700D8E0}" dt="2024-02-20T14:05:20.216" v="4175" actId="14100"/>
          <ac:picMkLst>
            <pc:docMk/>
            <pc:sldMk cId="1396932695" sldId="477"/>
            <ac:picMk id="8" creationId="{BABD8425-5126-BA31-53A8-E0C187AB9F67}"/>
          </ac:picMkLst>
        </pc:picChg>
        <pc:picChg chg="del">
          <ac:chgData name="Antoine Calvary" userId="e2e79c02-b103-4742-ae86-2486db8c9ade" providerId="ADAL" clId="{1DF731EF-13E2-421B-83E4-2D63C700D8E0}" dt="2024-02-20T14:01:18.009" v="4138" actId="478"/>
          <ac:picMkLst>
            <pc:docMk/>
            <pc:sldMk cId="1396932695" sldId="477"/>
            <ac:picMk id="10" creationId="{9639E328-10F4-6A2D-95DF-4F3DD637C872}"/>
          </ac:picMkLst>
        </pc:picChg>
        <pc:picChg chg="add mod">
          <ac:chgData name="Antoine Calvary" userId="e2e79c02-b103-4742-ae86-2486db8c9ade" providerId="ADAL" clId="{1DF731EF-13E2-421B-83E4-2D63C700D8E0}" dt="2024-02-20T14:05:26.257" v="4177" actId="14100"/>
          <ac:picMkLst>
            <pc:docMk/>
            <pc:sldMk cId="1396932695" sldId="477"/>
            <ac:picMk id="11" creationId="{72013129-D407-FC2D-F2A2-D0A801786B69}"/>
          </ac:picMkLst>
        </pc:picChg>
        <pc:picChg chg="add mod">
          <ac:chgData name="Antoine Calvary" userId="e2e79c02-b103-4742-ae86-2486db8c9ade" providerId="ADAL" clId="{1DF731EF-13E2-421B-83E4-2D63C700D8E0}" dt="2024-02-20T14:04:31.585" v="4168" actId="1076"/>
          <ac:picMkLst>
            <pc:docMk/>
            <pc:sldMk cId="1396932695" sldId="477"/>
            <ac:picMk id="13" creationId="{63659DA5-F09A-31C3-1070-7CD0A15902DE}"/>
          </ac:picMkLst>
        </pc:picChg>
        <pc:picChg chg="add mod">
          <ac:chgData name="Antoine Calvary" userId="e2e79c02-b103-4742-ae86-2486db8c9ade" providerId="ADAL" clId="{1DF731EF-13E2-421B-83E4-2D63C700D8E0}" dt="2024-02-20T14:04:56.968" v="4171" actId="1076"/>
          <ac:picMkLst>
            <pc:docMk/>
            <pc:sldMk cId="1396932695" sldId="477"/>
            <ac:picMk id="15" creationId="{E0083311-2BEC-1365-C9E2-B3EE953D0C09}"/>
          </ac:picMkLst>
        </pc:picChg>
      </pc:sldChg>
      <pc:sldChg chg="addSp delSp modSp add mod">
        <pc:chgData name="Antoine Calvary" userId="e2e79c02-b103-4742-ae86-2486db8c9ade" providerId="ADAL" clId="{1DF731EF-13E2-421B-83E4-2D63C700D8E0}" dt="2024-02-20T14:07:35.992" v="4286" actId="1076"/>
        <pc:sldMkLst>
          <pc:docMk/>
          <pc:sldMk cId="2103522051" sldId="478"/>
        </pc:sldMkLst>
        <pc:spChg chg="mod">
          <ac:chgData name="Antoine Calvary" userId="e2e79c02-b103-4742-ae86-2486db8c9ade" providerId="ADAL" clId="{1DF731EF-13E2-421B-83E4-2D63C700D8E0}" dt="2024-02-20T14:07:11.668" v="4281" actId="114"/>
          <ac:spMkLst>
            <pc:docMk/>
            <pc:sldMk cId="2103522051" sldId="478"/>
            <ac:spMk id="3" creationId="{E3D13052-F6D4-1FD7-C28E-62E1AB30E0D6}"/>
          </ac:spMkLst>
        </pc:spChg>
        <pc:picChg chg="add mod">
          <ac:chgData name="Antoine Calvary" userId="e2e79c02-b103-4742-ae86-2486db8c9ade" providerId="ADAL" clId="{1DF731EF-13E2-421B-83E4-2D63C700D8E0}" dt="2024-02-20T14:07:18.001" v="4282" actId="14100"/>
          <ac:picMkLst>
            <pc:docMk/>
            <pc:sldMk cId="2103522051" sldId="478"/>
            <ac:picMk id="7" creationId="{579D49A8-ECB2-64EB-2B2E-68B96FDC8A39}"/>
          </ac:picMkLst>
        </pc:picChg>
        <pc:picChg chg="del">
          <ac:chgData name="Antoine Calvary" userId="e2e79c02-b103-4742-ae86-2486db8c9ade" providerId="ADAL" clId="{1DF731EF-13E2-421B-83E4-2D63C700D8E0}" dt="2024-02-20T14:06:01.262" v="4179" actId="478"/>
          <ac:picMkLst>
            <pc:docMk/>
            <pc:sldMk cId="2103522051" sldId="478"/>
            <ac:picMk id="8" creationId="{1815698F-BEF0-EB27-9572-E1BEA3197F8C}"/>
          </ac:picMkLst>
        </pc:picChg>
        <pc:picChg chg="add mod">
          <ac:chgData name="Antoine Calvary" userId="e2e79c02-b103-4742-ae86-2486db8c9ade" providerId="ADAL" clId="{1DF731EF-13E2-421B-83E4-2D63C700D8E0}" dt="2024-02-20T14:07:35.992" v="4286" actId="1076"/>
          <ac:picMkLst>
            <pc:docMk/>
            <pc:sldMk cId="2103522051" sldId="478"/>
            <ac:picMk id="10" creationId="{BFF16A75-C266-739D-AE02-B3449E2DF91F}"/>
          </ac:picMkLst>
        </pc:picChg>
        <pc:picChg chg="del">
          <ac:chgData name="Antoine Calvary" userId="e2e79c02-b103-4742-ae86-2486db8c9ade" providerId="ADAL" clId="{1DF731EF-13E2-421B-83E4-2D63C700D8E0}" dt="2024-02-20T14:06:02.064" v="4180" actId="478"/>
          <ac:picMkLst>
            <pc:docMk/>
            <pc:sldMk cId="2103522051" sldId="478"/>
            <ac:picMk id="11" creationId="{8894A1CD-226E-5A32-3C14-FE30ABD65B81}"/>
          </ac:picMkLst>
        </pc:picChg>
        <pc:picChg chg="del">
          <ac:chgData name="Antoine Calvary" userId="e2e79c02-b103-4742-ae86-2486db8c9ade" providerId="ADAL" clId="{1DF731EF-13E2-421B-83E4-2D63C700D8E0}" dt="2024-02-20T14:06:03.351" v="4182" actId="478"/>
          <ac:picMkLst>
            <pc:docMk/>
            <pc:sldMk cId="2103522051" sldId="478"/>
            <ac:picMk id="13" creationId="{B76D84E9-B8AB-A92E-3780-3690D1AD50B3}"/>
          </ac:picMkLst>
        </pc:picChg>
        <pc:picChg chg="del">
          <ac:chgData name="Antoine Calvary" userId="e2e79c02-b103-4742-ae86-2486db8c9ade" providerId="ADAL" clId="{1DF731EF-13E2-421B-83E4-2D63C700D8E0}" dt="2024-02-20T14:06:02.803" v="4181" actId="478"/>
          <ac:picMkLst>
            <pc:docMk/>
            <pc:sldMk cId="2103522051" sldId="478"/>
            <ac:picMk id="15" creationId="{9A017720-F315-ADEB-D777-B423645E0B51}"/>
          </ac:picMkLst>
        </pc:picChg>
      </pc:sldChg>
      <pc:sldChg chg="add del">
        <pc:chgData name="Antoine Calvary" userId="e2e79c02-b103-4742-ae86-2486db8c9ade" providerId="ADAL" clId="{1DF731EF-13E2-421B-83E4-2D63C700D8E0}" dt="2024-02-20T14:18:34.286" v="5075" actId="47"/>
        <pc:sldMkLst>
          <pc:docMk/>
          <pc:sldMk cId="20719049" sldId="479"/>
        </pc:sldMkLst>
      </pc:sldChg>
      <pc:sldChg chg="add del ord">
        <pc:chgData name="Antoine Calvary" userId="e2e79c02-b103-4742-ae86-2486db8c9ade" providerId="ADAL" clId="{1DF731EF-13E2-421B-83E4-2D63C700D8E0}" dt="2024-02-20T14:18:37.750" v="5076" actId="47"/>
        <pc:sldMkLst>
          <pc:docMk/>
          <pc:sldMk cId="3429095550" sldId="480"/>
        </pc:sldMkLst>
      </pc:sldChg>
      <pc:sldChg chg="addSp delSp modSp add mod">
        <pc:chgData name="Antoine Calvary" userId="e2e79c02-b103-4742-ae86-2486db8c9ade" providerId="ADAL" clId="{1DF731EF-13E2-421B-83E4-2D63C700D8E0}" dt="2024-02-27T14:27:02.957" v="7545" actId="1076"/>
        <pc:sldMkLst>
          <pc:docMk/>
          <pc:sldMk cId="694604313" sldId="481"/>
        </pc:sldMkLst>
        <pc:graphicFrameChg chg="modGraphic">
          <ac:chgData name="Antoine Calvary" userId="e2e79c02-b103-4742-ae86-2486db8c9ade" providerId="ADAL" clId="{1DF731EF-13E2-421B-83E4-2D63C700D8E0}" dt="2024-02-20T14:17:10.944" v="5048" actId="20577"/>
          <ac:graphicFrameMkLst>
            <pc:docMk/>
            <pc:sldMk cId="694604313" sldId="481"/>
            <ac:graphicFrameMk id="3" creationId="{9A22B5DD-EE02-0B4A-D785-DFA2F39B54C2}"/>
          </ac:graphicFrameMkLst>
        </pc:graphicFrameChg>
        <pc:picChg chg="add del mod">
          <ac:chgData name="Antoine Calvary" userId="e2e79c02-b103-4742-ae86-2486db8c9ade" providerId="ADAL" clId="{1DF731EF-13E2-421B-83E4-2D63C700D8E0}" dt="2024-02-27T14:26:58.625" v="7543" actId="478"/>
          <ac:picMkLst>
            <pc:docMk/>
            <pc:sldMk cId="694604313" sldId="481"/>
            <ac:picMk id="5" creationId="{0947BED9-B062-88C6-52AA-299A779AD72A}"/>
          </ac:picMkLst>
        </pc:picChg>
        <pc:picChg chg="add mod">
          <ac:chgData name="Antoine Calvary" userId="e2e79c02-b103-4742-ae86-2486db8c9ade" providerId="ADAL" clId="{1DF731EF-13E2-421B-83E4-2D63C700D8E0}" dt="2024-02-27T14:27:02.957" v="7545" actId="1076"/>
          <ac:picMkLst>
            <pc:docMk/>
            <pc:sldMk cId="694604313" sldId="481"/>
            <ac:picMk id="7" creationId="{6F60BA51-7D86-C30D-A267-B320101EBC8E}"/>
          </ac:picMkLst>
        </pc:picChg>
      </pc:sldChg>
      <pc:sldChg chg="addSp delSp modSp add mod">
        <pc:chgData name="Antoine Calvary" userId="e2e79c02-b103-4742-ae86-2486db8c9ade" providerId="ADAL" clId="{1DF731EF-13E2-421B-83E4-2D63C700D8E0}" dt="2024-02-28T08:18:31.934" v="7813" actId="20577"/>
        <pc:sldMkLst>
          <pc:docMk/>
          <pc:sldMk cId="1952240740" sldId="482"/>
        </pc:sldMkLst>
        <pc:spChg chg="mod">
          <ac:chgData name="Antoine Calvary" userId="e2e79c02-b103-4742-ae86-2486db8c9ade" providerId="ADAL" clId="{1DF731EF-13E2-421B-83E4-2D63C700D8E0}" dt="2024-02-28T08:18:31.934" v="7813" actId="20577"/>
          <ac:spMkLst>
            <pc:docMk/>
            <pc:sldMk cId="1952240740" sldId="482"/>
            <ac:spMk id="4" creationId="{C7DA0E90-6444-B321-0CC1-B5E0CA1372D5}"/>
          </ac:spMkLst>
        </pc:spChg>
        <pc:graphicFrameChg chg="mod modGraphic">
          <ac:chgData name="Antoine Calvary" userId="e2e79c02-b103-4742-ae86-2486db8c9ade" providerId="ADAL" clId="{1DF731EF-13E2-421B-83E4-2D63C700D8E0}" dt="2024-02-20T14:18:27.602" v="5073" actId="207"/>
          <ac:graphicFrameMkLst>
            <pc:docMk/>
            <pc:sldMk cId="1952240740" sldId="482"/>
            <ac:graphicFrameMk id="3" creationId="{6FF5355C-FC43-A819-580C-9CC4715DB541}"/>
          </ac:graphicFrameMkLst>
        </pc:graphicFrameChg>
        <pc:picChg chg="add del mod">
          <ac:chgData name="Antoine Calvary" userId="e2e79c02-b103-4742-ae86-2486db8c9ade" providerId="ADAL" clId="{1DF731EF-13E2-421B-83E4-2D63C700D8E0}" dt="2024-02-27T14:27:34.419" v="7546" actId="478"/>
          <ac:picMkLst>
            <pc:docMk/>
            <pc:sldMk cId="1952240740" sldId="482"/>
            <ac:picMk id="5" creationId="{85DE7AAE-99CC-2ADC-77CE-3118F2355D9F}"/>
          </ac:picMkLst>
        </pc:picChg>
        <pc:picChg chg="add mod">
          <ac:chgData name="Antoine Calvary" userId="e2e79c02-b103-4742-ae86-2486db8c9ade" providerId="ADAL" clId="{1DF731EF-13E2-421B-83E4-2D63C700D8E0}" dt="2024-02-27T14:27:39.997" v="7548" actId="1076"/>
          <ac:picMkLst>
            <pc:docMk/>
            <pc:sldMk cId="1952240740" sldId="482"/>
            <ac:picMk id="7" creationId="{72DC3443-F75F-3BF5-76CF-3F6D211E7269}"/>
          </ac:picMkLst>
        </pc:picChg>
      </pc:sldChg>
      <pc:sldChg chg="addSp delSp modSp add mod ord">
        <pc:chgData name="Antoine Calvary" userId="e2e79c02-b103-4742-ae86-2486db8c9ade" providerId="ADAL" clId="{1DF731EF-13E2-421B-83E4-2D63C700D8E0}" dt="2024-02-20T14:21:00.434" v="5164" actId="313"/>
        <pc:sldMkLst>
          <pc:docMk/>
          <pc:sldMk cId="28029194" sldId="483"/>
        </pc:sldMkLst>
        <pc:spChg chg="mod">
          <ac:chgData name="Antoine Calvary" userId="e2e79c02-b103-4742-ae86-2486db8c9ade" providerId="ADAL" clId="{1DF731EF-13E2-421B-83E4-2D63C700D8E0}" dt="2024-02-20T14:21:00.434" v="5164" actId="313"/>
          <ac:spMkLst>
            <pc:docMk/>
            <pc:sldMk cId="28029194" sldId="483"/>
            <ac:spMk id="3" creationId="{43752037-98BB-2F48-33AA-99C6F9A2EAEF}"/>
          </ac:spMkLst>
        </pc:spChg>
        <pc:spChg chg="mod">
          <ac:chgData name="Antoine Calvary" userId="e2e79c02-b103-4742-ae86-2486db8c9ade" providerId="ADAL" clId="{1DF731EF-13E2-421B-83E4-2D63C700D8E0}" dt="2024-02-20T14:19:03.016" v="5109" actId="20577"/>
          <ac:spMkLst>
            <pc:docMk/>
            <pc:sldMk cId="28029194" sldId="483"/>
            <ac:spMk id="4" creationId="{AFB0E103-BA71-620A-769F-F6F8A1244964}"/>
          </ac:spMkLst>
        </pc:spChg>
        <pc:picChg chg="del">
          <ac:chgData name="Antoine Calvary" userId="e2e79c02-b103-4742-ae86-2486db8c9ade" providerId="ADAL" clId="{1DF731EF-13E2-421B-83E4-2D63C700D8E0}" dt="2024-02-20T14:19:09.969" v="5110" actId="478"/>
          <ac:picMkLst>
            <pc:docMk/>
            <pc:sldMk cId="28029194" sldId="483"/>
            <ac:picMk id="7" creationId="{C2DA9D4F-DAD5-045E-6C65-462FD5A160DA}"/>
          </ac:picMkLst>
        </pc:picChg>
        <pc:picChg chg="add mod ord">
          <ac:chgData name="Antoine Calvary" userId="e2e79c02-b103-4742-ae86-2486db8c9ade" providerId="ADAL" clId="{1DF731EF-13E2-421B-83E4-2D63C700D8E0}" dt="2024-02-20T14:20:20.529" v="5122" actId="14100"/>
          <ac:picMkLst>
            <pc:docMk/>
            <pc:sldMk cId="28029194" sldId="483"/>
            <ac:picMk id="8" creationId="{3FC3F8CC-595E-CDA0-6432-71943A7675EE}"/>
          </ac:picMkLst>
        </pc:picChg>
        <pc:picChg chg="del">
          <ac:chgData name="Antoine Calvary" userId="e2e79c02-b103-4742-ae86-2486db8c9ade" providerId="ADAL" clId="{1DF731EF-13E2-421B-83E4-2D63C700D8E0}" dt="2024-02-20T14:19:13.247" v="5112" actId="478"/>
          <ac:picMkLst>
            <pc:docMk/>
            <pc:sldMk cId="28029194" sldId="483"/>
            <ac:picMk id="10" creationId="{0CE6782C-0A1D-F790-B9AF-C780EED732B2}"/>
          </ac:picMkLst>
        </pc:picChg>
        <pc:picChg chg="add mod">
          <ac:chgData name="Antoine Calvary" userId="e2e79c02-b103-4742-ae86-2486db8c9ade" providerId="ADAL" clId="{1DF731EF-13E2-421B-83E4-2D63C700D8E0}" dt="2024-02-20T14:20:42.714" v="5125" actId="1076"/>
          <ac:picMkLst>
            <pc:docMk/>
            <pc:sldMk cId="28029194" sldId="483"/>
            <ac:picMk id="11" creationId="{DE39DD07-1E60-0551-A5A3-56F723EEED19}"/>
          </ac:picMkLst>
        </pc:picChg>
      </pc:sldChg>
      <pc:sldChg chg="addSp delSp modSp add mod">
        <pc:chgData name="Antoine Calvary" userId="e2e79c02-b103-4742-ae86-2486db8c9ade" providerId="ADAL" clId="{1DF731EF-13E2-421B-83E4-2D63C700D8E0}" dt="2024-02-20T14:24:14.175" v="5230" actId="1076"/>
        <pc:sldMkLst>
          <pc:docMk/>
          <pc:sldMk cId="270787855" sldId="484"/>
        </pc:sldMkLst>
        <pc:spChg chg="mod">
          <ac:chgData name="Antoine Calvary" userId="e2e79c02-b103-4742-ae86-2486db8c9ade" providerId="ADAL" clId="{1DF731EF-13E2-421B-83E4-2D63C700D8E0}" dt="2024-02-20T14:23:37.526" v="5224" actId="113"/>
          <ac:spMkLst>
            <pc:docMk/>
            <pc:sldMk cId="270787855" sldId="484"/>
            <ac:spMk id="3" creationId="{BF7DEECE-13D8-5170-4658-7B2C62D7597D}"/>
          </ac:spMkLst>
        </pc:spChg>
        <pc:picChg chg="add del mod">
          <ac:chgData name="Antoine Calvary" userId="e2e79c02-b103-4742-ae86-2486db8c9ade" providerId="ADAL" clId="{1DF731EF-13E2-421B-83E4-2D63C700D8E0}" dt="2024-02-20T14:23:45.747" v="5225" actId="478"/>
          <ac:picMkLst>
            <pc:docMk/>
            <pc:sldMk cId="270787855" sldId="484"/>
            <ac:picMk id="7" creationId="{86C1596C-972B-8364-C82C-A6409A70580D}"/>
          </ac:picMkLst>
        </pc:picChg>
        <pc:picChg chg="del">
          <ac:chgData name="Antoine Calvary" userId="e2e79c02-b103-4742-ae86-2486db8c9ade" providerId="ADAL" clId="{1DF731EF-13E2-421B-83E4-2D63C700D8E0}" dt="2024-02-20T14:21:11.855" v="5166" actId="478"/>
          <ac:picMkLst>
            <pc:docMk/>
            <pc:sldMk cId="270787855" sldId="484"/>
            <ac:picMk id="8" creationId="{8762F91D-E6E0-3F23-762E-89AFB7E574A1}"/>
          </ac:picMkLst>
        </pc:picChg>
        <pc:picChg chg="add del mod">
          <ac:chgData name="Antoine Calvary" userId="e2e79c02-b103-4742-ae86-2486db8c9ade" providerId="ADAL" clId="{1DF731EF-13E2-421B-83E4-2D63C700D8E0}" dt="2024-02-20T14:23:46.396" v="5226" actId="478"/>
          <ac:picMkLst>
            <pc:docMk/>
            <pc:sldMk cId="270787855" sldId="484"/>
            <ac:picMk id="10" creationId="{5BA07E4D-F1C8-CAE1-0917-715C5B1B5E58}"/>
          </ac:picMkLst>
        </pc:picChg>
        <pc:picChg chg="del">
          <ac:chgData name="Antoine Calvary" userId="e2e79c02-b103-4742-ae86-2486db8c9ade" providerId="ADAL" clId="{1DF731EF-13E2-421B-83E4-2D63C700D8E0}" dt="2024-02-20T14:21:12.573" v="5167" actId="478"/>
          <ac:picMkLst>
            <pc:docMk/>
            <pc:sldMk cId="270787855" sldId="484"/>
            <ac:picMk id="11" creationId="{AEB047BF-2057-887D-C277-92C7D89DF526}"/>
          </ac:picMkLst>
        </pc:picChg>
        <pc:picChg chg="add mod">
          <ac:chgData name="Antoine Calvary" userId="e2e79c02-b103-4742-ae86-2486db8c9ade" providerId="ADAL" clId="{1DF731EF-13E2-421B-83E4-2D63C700D8E0}" dt="2024-02-20T14:24:14.175" v="5230" actId="1076"/>
          <ac:picMkLst>
            <pc:docMk/>
            <pc:sldMk cId="270787855" sldId="484"/>
            <ac:picMk id="13" creationId="{AF1A2C58-324E-45EB-34A9-D595A11CDBB8}"/>
          </ac:picMkLst>
        </pc:picChg>
      </pc:sldChg>
      <pc:sldChg chg="addSp delSp modSp add mod ord">
        <pc:chgData name="Antoine Calvary" userId="e2e79c02-b103-4742-ae86-2486db8c9ade" providerId="ADAL" clId="{1DF731EF-13E2-421B-83E4-2D63C700D8E0}" dt="2024-02-20T14:38:58.528" v="5980" actId="14100"/>
        <pc:sldMkLst>
          <pc:docMk/>
          <pc:sldMk cId="2165481747" sldId="485"/>
        </pc:sldMkLst>
        <pc:picChg chg="del">
          <ac:chgData name="Antoine Calvary" userId="e2e79c02-b103-4742-ae86-2486db8c9ade" providerId="ADAL" clId="{1DF731EF-13E2-421B-83E4-2D63C700D8E0}" dt="2024-02-20T14:22:09.392" v="5176" actId="478"/>
          <ac:picMkLst>
            <pc:docMk/>
            <pc:sldMk cId="2165481747" sldId="485"/>
            <ac:picMk id="7" creationId="{51DDD932-4E34-6D61-93CC-1FE2667C4DB3}"/>
          </ac:picMkLst>
        </pc:picChg>
        <pc:picChg chg="add mod">
          <ac:chgData name="Antoine Calvary" userId="e2e79c02-b103-4742-ae86-2486db8c9ade" providerId="ADAL" clId="{1DF731EF-13E2-421B-83E4-2D63C700D8E0}" dt="2024-02-20T14:38:58.528" v="5980" actId="14100"/>
          <ac:picMkLst>
            <pc:docMk/>
            <pc:sldMk cId="2165481747" sldId="485"/>
            <ac:picMk id="8" creationId="{0032E3D2-511E-AB11-7E79-63B6ACD5058A}"/>
          </ac:picMkLst>
        </pc:picChg>
        <pc:picChg chg="del">
          <ac:chgData name="Antoine Calvary" userId="e2e79c02-b103-4742-ae86-2486db8c9ade" providerId="ADAL" clId="{1DF731EF-13E2-421B-83E4-2D63C700D8E0}" dt="2024-02-20T14:22:10.912" v="5177" actId="478"/>
          <ac:picMkLst>
            <pc:docMk/>
            <pc:sldMk cId="2165481747" sldId="485"/>
            <ac:picMk id="10" creationId="{1FAD6AB1-1BE0-3202-9FCC-AD1683B2F636}"/>
          </ac:picMkLst>
        </pc:picChg>
        <pc:picChg chg="add mod">
          <ac:chgData name="Antoine Calvary" userId="e2e79c02-b103-4742-ae86-2486db8c9ade" providerId="ADAL" clId="{1DF731EF-13E2-421B-83E4-2D63C700D8E0}" dt="2024-02-20T14:38:34.479" v="5978" actId="1076"/>
          <ac:picMkLst>
            <pc:docMk/>
            <pc:sldMk cId="2165481747" sldId="485"/>
            <ac:picMk id="11" creationId="{426E6E8F-97E0-648B-824E-F262170AE052}"/>
          </ac:picMkLst>
        </pc:picChg>
      </pc:sldChg>
      <pc:sldChg chg="addSp delSp modSp add mod">
        <pc:chgData name="Antoine Calvary" userId="e2e79c02-b103-4742-ae86-2486db8c9ade" providerId="ADAL" clId="{1DF731EF-13E2-421B-83E4-2D63C700D8E0}" dt="2024-02-28T13:34:32.371" v="14511" actId="20577"/>
        <pc:sldMkLst>
          <pc:docMk/>
          <pc:sldMk cId="296227017" sldId="486"/>
        </pc:sldMkLst>
        <pc:spChg chg="mod">
          <ac:chgData name="Antoine Calvary" userId="e2e79c02-b103-4742-ae86-2486db8c9ade" providerId="ADAL" clId="{1DF731EF-13E2-421B-83E4-2D63C700D8E0}" dt="2024-02-28T13:34:32.371" v="14511" actId="20577"/>
          <ac:spMkLst>
            <pc:docMk/>
            <pc:sldMk cId="296227017" sldId="486"/>
            <ac:spMk id="3" creationId="{48F7E2D5-9B5B-0838-E7CC-4325374DE5B8}"/>
          </ac:spMkLst>
        </pc:spChg>
        <pc:picChg chg="del">
          <ac:chgData name="Antoine Calvary" userId="e2e79c02-b103-4742-ae86-2486db8c9ade" providerId="ADAL" clId="{1DF731EF-13E2-421B-83E4-2D63C700D8E0}" dt="2024-02-20T14:26:53.170" v="5358" actId="478"/>
          <ac:picMkLst>
            <pc:docMk/>
            <pc:sldMk cId="296227017" sldId="486"/>
            <ac:picMk id="7" creationId="{CFEB091C-1C9A-EF19-6B87-3AB07DEDCB0C}"/>
          </ac:picMkLst>
        </pc:picChg>
        <pc:picChg chg="add mod ord">
          <ac:chgData name="Antoine Calvary" userId="e2e79c02-b103-4742-ae86-2486db8c9ade" providerId="ADAL" clId="{1DF731EF-13E2-421B-83E4-2D63C700D8E0}" dt="2024-02-20T14:35:16.944" v="5714" actId="1076"/>
          <ac:picMkLst>
            <pc:docMk/>
            <pc:sldMk cId="296227017" sldId="486"/>
            <ac:picMk id="8" creationId="{DCB8F11D-163F-FE16-793D-21D667C603A4}"/>
          </ac:picMkLst>
        </pc:picChg>
        <pc:picChg chg="del">
          <ac:chgData name="Antoine Calvary" userId="e2e79c02-b103-4742-ae86-2486db8c9ade" providerId="ADAL" clId="{1DF731EF-13E2-421B-83E4-2D63C700D8E0}" dt="2024-02-20T14:26:55.922" v="5360" actId="478"/>
          <ac:picMkLst>
            <pc:docMk/>
            <pc:sldMk cId="296227017" sldId="486"/>
            <ac:picMk id="10" creationId="{3EA9DB5C-7632-12DC-9576-AAC24F800E39}"/>
          </ac:picMkLst>
        </pc:picChg>
      </pc:sldChg>
      <pc:sldChg chg="addSp delSp modSp add mod ord">
        <pc:chgData name="Antoine Calvary" userId="e2e79c02-b103-4742-ae86-2486db8c9ade" providerId="ADAL" clId="{1DF731EF-13E2-421B-83E4-2D63C700D8E0}" dt="2024-02-20T14:43:04.552" v="6125" actId="1076"/>
        <pc:sldMkLst>
          <pc:docMk/>
          <pc:sldMk cId="2496258133" sldId="487"/>
        </pc:sldMkLst>
        <pc:spChg chg="mod">
          <ac:chgData name="Antoine Calvary" userId="e2e79c02-b103-4742-ae86-2486db8c9ade" providerId="ADAL" clId="{1DF731EF-13E2-421B-83E4-2D63C700D8E0}" dt="2024-02-20T14:42:33.278" v="6120" actId="20577"/>
          <ac:spMkLst>
            <pc:docMk/>
            <pc:sldMk cId="2496258133" sldId="487"/>
            <ac:spMk id="3" creationId="{A7ED9055-D6E2-C691-0B73-C7D970CD84DA}"/>
          </ac:spMkLst>
        </pc:spChg>
        <pc:spChg chg="mod">
          <ac:chgData name="Antoine Calvary" userId="e2e79c02-b103-4742-ae86-2486db8c9ade" providerId="ADAL" clId="{1DF731EF-13E2-421B-83E4-2D63C700D8E0}" dt="2024-02-20T14:41:53.667" v="6005" actId="20577"/>
          <ac:spMkLst>
            <pc:docMk/>
            <pc:sldMk cId="2496258133" sldId="487"/>
            <ac:spMk id="4" creationId="{88C4447D-D52A-63CA-3781-070986DF51F4}"/>
          </ac:spMkLst>
        </pc:spChg>
        <pc:picChg chg="add mod modCrop">
          <ac:chgData name="Antoine Calvary" userId="e2e79c02-b103-4742-ae86-2486db8c9ade" providerId="ADAL" clId="{1DF731EF-13E2-421B-83E4-2D63C700D8E0}" dt="2024-02-20T14:43:04.552" v="6125" actId="1076"/>
          <ac:picMkLst>
            <pc:docMk/>
            <pc:sldMk cId="2496258133" sldId="487"/>
            <ac:picMk id="7" creationId="{6C5F2954-8414-0C0A-3D6B-41294FA9666C}"/>
          </ac:picMkLst>
        </pc:picChg>
        <pc:picChg chg="del">
          <ac:chgData name="Antoine Calvary" userId="e2e79c02-b103-4742-ae86-2486db8c9ade" providerId="ADAL" clId="{1DF731EF-13E2-421B-83E4-2D63C700D8E0}" dt="2024-02-20T14:42:39.080" v="6121" actId="478"/>
          <ac:picMkLst>
            <pc:docMk/>
            <pc:sldMk cId="2496258133" sldId="487"/>
            <ac:picMk id="13" creationId="{8052478A-18F3-2036-CB34-713562F81FA1}"/>
          </ac:picMkLst>
        </pc:picChg>
      </pc:sldChg>
      <pc:sldChg chg="addSp delSp modSp add mod">
        <pc:chgData name="Antoine Calvary" userId="e2e79c02-b103-4742-ae86-2486db8c9ade" providerId="ADAL" clId="{1DF731EF-13E2-421B-83E4-2D63C700D8E0}" dt="2024-02-20T14:43:59.720" v="6217" actId="1076"/>
        <pc:sldMkLst>
          <pc:docMk/>
          <pc:sldMk cId="2610110860" sldId="488"/>
        </pc:sldMkLst>
        <pc:spChg chg="mod">
          <ac:chgData name="Antoine Calvary" userId="e2e79c02-b103-4742-ae86-2486db8c9ade" providerId="ADAL" clId="{1DF731EF-13E2-421B-83E4-2D63C700D8E0}" dt="2024-02-20T14:43:41.417" v="6214" actId="20577"/>
          <ac:spMkLst>
            <pc:docMk/>
            <pc:sldMk cId="2610110860" sldId="488"/>
            <ac:spMk id="3" creationId="{78F2B0AF-89E2-ED23-ECAC-4D6181FB86B7}"/>
          </ac:spMkLst>
        </pc:spChg>
        <pc:picChg chg="del">
          <ac:chgData name="Antoine Calvary" userId="e2e79c02-b103-4742-ae86-2486db8c9ade" providerId="ADAL" clId="{1DF731EF-13E2-421B-83E4-2D63C700D8E0}" dt="2024-02-20T14:43:43.376" v="6215" actId="478"/>
          <ac:picMkLst>
            <pc:docMk/>
            <pc:sldMk cId="2610110860" sldId="488"/>
            <ac:picMk id="7" creationId="{DEDCC356-A39C-BE61-DE99-523DE4D32A55}"/>
          </ac:picMkLst>
        </pc:picChg>
        <pc:picChg chg="add mod">
          <ac:chgData name="Antoine Calvary" userId="e2e79c02-b103-4742-ae86-2486db8c9ade" providerId="ADAL" clId="{1DF731EF-13E2-421B-83E4-2D63C700D8E0}" dt="2024-02-20T14:43:59.720" v="6217" actId="1076"/>
          <ac:picMkLst>
            <pc:docMk/>
            <pc:sldMk cId="2610110860" sldId="488"/>
            <ac:picMk id="8" creationId="{252F23A4-1A81-8C40-4436-6F5F70B684F3}"/>
          </ac:picMkLst>
        </pc:picChg>
      </pc:sldChg>
      <pc:sldChg chg="delSp modSp add mod ord">
        <pc:chgData name="Antoine Calvary" userId="e2e79c02-b103-4742-ae86-2486db8c9ade" providerId="ADAL" clId="{1DF731EF-13E2-421B-83E4-2D63C700D8E0}" dt="2024-02-20T14:53:26.641" v="6615" actId="20577"/>
        <pc:sldMkLst>
          <pc:docMk/>
          <pc:sldMk cId="4277496464" sldId="489"/>
        </pc:sldMkLst>
        <pc:spChg chg="mod">
          <ac:chgData name="Antoine Calvary" userId="e2e79c02-b103-4742-ae86-2486db8c9ade" providerId="ADAL" clId="{1DF731EF-13E2-421B-83E4-2D63C700D8E0}" dt="2024-02-20T14:53:26.641" v="6615" actId="20577"/>
          <ac:spMkLst>
            <pc:docMk/>
            <pc:sldMk cId="4277496464" sldId="489"/>
            <ac:spMk id="3" creationId="{8F92F400-0799-3D52-CDF1-5B8526ADC9B0}"/>
          </ac:spMkLst>
        </pc:spChg>
        <pc:spChg chg="mod">
          <ac:chgData name="Antoine Calvary" userId="e2e79c02-b103-4742-ae86-2486db8c9ade" providerId="ADAL" clId="{1DF731EF-13E2-421B-83E4-2D63C700D8E0}" dt="2024-02-20T14:51:48.086" v="6500" actId="20577"/>
          <ac:spMkLst>
            <pc:docMk/>
            <pc:sldMk cId="4277496464" sldId="489"/>
            <ac:spMk id="4" creationId="{13488F0E-7411-01C4-EC26-256B90C4BDB7}"/>
          </ac:spMkLst>
        </pc:spChg>
        <pc:picChg chg="del">
          <ac:chgData name="Antoine Calvary" userId="e2e79c02-b103-4742-ae86-2486db8c9ade" providerId="ADAL" clId="{1DF731EF-13E2-421B-83E4-2D63C700D8E0}" dt="2024-02-20T14:49:47.859" v="6396" actId="478"/>
          <ac:picMkLst>
            <pc:docMk/>
            <pc:sldMk cId="4277496464" sldId="489"/>
            <ac:picMk id="7" creationId="{D2B0DF2A-AB25-9EE2-FE10-DDE29C48E9BA}"/>
          </ac:picMkLst>
        </pc:picChg>
      </pc:sldChg>
      <pc:sldChg chg="addSp delSp modSp add mod">
        <pc:chgData name="Antoine Calvary" userId="e2e79c02-b103-4742-ae86-2486db8c9ade" providerId="ADAL" clId="{1DF731EF-13E2-421B-83E4-2D63C700D8E0}" dt="2024-02-20T14:56:18.951" v="6682" actId="1076"/>
        <pc:sldMkLst>
          <pc:docMk/>
          <pc:sldMk cId="3373893859" sldId="490"/>
        </pc:sldMkLst>
        <pc:spChg chg="mod">
          <ac:chgData name="Antoine Calvary" userId="e2e79c02-b103-4742-ae86-2486db8c9ade" providerId="ADAL" clId="{1DF731EF-13E2-421B-83E4-2D63C700D8E0}" dt="2024-02-20T14:56:02.723" v="6680" actId="20577"/>
          <ac:spMkLst>
            <pc:docMk/>
            <pc:sldMk cId="3373893859" sldId="490"/>
            <ac:spMk id="3" creationId="{258CD7CF-60AE-B157-17D1-F47BBD54C15F}"/>
          </ac:spMkLst>
        </pc:spChg>
        <pc:picChg chg="del">
          <ac:chgData name="Antoine Calvary" userId="e2e79c02-b103-4742-ae86-2486db8c9ade" providerId="ADAL" clId="{1DF731EF-13E2-421B-83E4-2D63C700D8E0}" dt="2024-02-20T14:53:43.663" v="6616" actId="478"/>
          <ac:picMkLst>
            <pc:docMk/>
            <pc:sldMk cId="3373893859" sldId="490"/>
            <ac:picMk id="7" creationId="{1531111D-02EF-13BD-D6DB-0CA126767FCA}"/>
          </ac:picMkLst>
        </pc:picChg>
        <pc:picChg chg="add mod ord">
          <ac:chgData name="Antoine Calvary" userId="e2e79c02-b103-4742-ae86-2486db8c9ade" providerId="ADAL" clId="{1DF731EF-13E2-421B-83E4-2D63C700D8E0}" dt="2024-02-20T14:55:48.151" v="6625" actId="167"/>
          <ac:picMkLst>
            <pc:docMk/>
            <pc:sldMk cId="3373893859" sldId="490"/>
            <ac:picMk id="8" creationId="{8FE982D6-61DD-249E-FFA4-9929D389C8F4}"/>
          </ac:picMkLst>
        </pc:picChg>
        <pc:picChg chg="add mod">
          <ac:chgData name="Antoine Calvary" userId="e2e79c02-b103-4742-ae86-2486db8c9ade" providerId="ADAL" clId="{1DF731EF-13E2-421B-83E4-2D63C700D8E0}" dt="2024-02-20T14:56:18.951" v="6682" actId="1076"/>
          <ac:picMkLst>
            <pc:docMk/>
            <pc:sldMk cId="3373893859" sldId="490"/>
            <ac:picMk id="10" creationId="{67A5A4B1-C651-AAFE-B9CB-7F3366BBA311}"/>
          </ac:picMkLst>
        </pc:picChg>
      </pc:sldChg>
      <pc:sldChg chg="addSp delSp modSp add mod">
        <pc:chgData name="Antoine Calvary" userId="e2e79c02-b103-4742-ae86-2486db8c9ade" providerId="ADAL" clId="{1DF731EF-13E2-421B-83E4-2D63C700D8E0}" dt="2024-02-20T14:59:24.446" v="6856" actId="313"/>
        <pc:sldMkLst>
          <pc:docMk/>
          <pc:sldMk cId="3490561839" sldId="491"/>
        </pc:sldMkLst>
        <pc:spChg chg="mod">
          <ac:chgData name="Antoine Calvary" userId="e2e79c02-b103-4742-ae86-2486db8c9ade" providerId="ADAL" clId="{1DF731EF-13E2-421B-83E4-2D63C700D8E0}" dt="2024-02-20T14:59:24.446" v="6856" actId="313"/>
          <ac:spMkLst>
            <pc:docMk/>
            <pc:sldMk cId="3490561839" sldId="491"/>
            <ac:spMk id="3" creationId="{9C07F723-1CA6-07B2-7BBE-124846AA3F55}"/>
          </ac:spMkLst>
        </pc:spChg>
        <pc:picChg chg="add mod">
          <ac:chgData name="Antoine Calvary" userId="e2e79c02-b103-4742-ae86-2486db8c9ade" providerId="ADAL" clId="{1DF731EF-13E2-421B-83E4-2D63C700D8E0}" dt="2024-02-20T14:57:53.703" v="6794" actId="1076"/>
          <ac:picMkLst>
            <pc:docMk/>
            <pc:sldMk cId="3490561839" sldId="491"/>
            <ac:picMk id="7" creationId="{F5820169-B121-1CED-B9ED-4003EF8B33C5}"/>
          </ac:picMkLst>
        </pc:picChg>
        <pc:picChg chg="del">
          <ac:chgData name="Antoine Calvary" userId="e2e79c02-b103-4742-ae86-2486db8c9ade" providerId="ADAL" clId="{1DF731EF-13E2-421B-83E4-2D63C700D8E0}" dt="2024-02-20T14:57:04.775" v="6740" actId="478"/>
          <ac:picMkLst>
            <pc:docMk/>
            <pc:sldMk cId="3490561839" sldId="491"/>
            <ac:picMk id="8" creationId="{4E9FD005-9967-79A7-9CC4-48C588F5D7E6}"/>
          </ac:picMkLst>
        </pc:picChg>
        <pc:picChg chg="del">
          <ac:chgData name="Antoine Calvary" userId="e2e79c02-b103-4742-ae86-2486db8c9ade" providerId="ADAL" clId="{1DF731EF-13E2-421B-83E4-2D63C700D8E0}" dt="2024-02-20T14:57:08.717" v="6742" actId="478"/>
          <ac:picMkLst>
            <pc:docMk/>
            <pc:sldMk cId="3490561839" sldId="491"/>
            <ac:picMk id="10" creationId="{C3A01796-916B-7429-B85A-034C780D9CD6}"/>
          </ac:picMkLst>
        </pc:picChg>
        <pc:picChg chg="add mod">
          <ac:chgData name="Antoine Calvary" userId="e2e79c02-b103-4742-ae86-2486db8c9ade" providerId="ADAL" clId="{1DF731EF-13E2-421B-83E4-2D63C700D8E0}" dt="2024-02-20T14:58:18.663" v="6801" actId="14100"/>
          <ac:picMkLst>
            <pc:docMk/>
            <pc:sldMk cId="3490561839" sldId="491"/>
            <ac:picMk id="11" creationId="{70C213DF-54B6-1B7D-FCE9-BF01585E648C}"/>
          </ac:picMkLst>
        </pc:picChg>
      </pc:sldChg>
      <pc:sldChg chg="addSp delSp modSp add mod">
        <pc:chgData name="Antoine Calvary" userId="e2e79c02-b103-4742-ae86-2486db8c9ade" providerId="ADAL" clId="{1DF731EF-13E2-421B-83E4-2D63C700D8E0}" dt="2024-02-20T15:02:02.812" v="6981" actId="20577"/>
        <pc:sldMkLst>
          <pc:docMk/>
          <pc:sldMk cId="3393790697" sldId="492"/>
        </pc:sldMkLst>
        <pc:spChg chg="mod">
          <ac:chgData name="Antoine Calvary" userId="e2e79c02-b103-4742-ae86-2486db8c9ade" providerId="ADAL" clId="{1DF731EF-13E2-421B-83E4-2D63C700D8E0}" dt="2024-02-20T15:02:02.812" v="6981" actId="20577"/>
          <ac:spMkLst>
            <pc:docMk/>
            <pc:sldMk cId="3393790697" sldId="492"/>
            <ac:spMk id="3" creationId="{A4693B51-99AD-E340-69C5-583FDB56A778}"/>
          </ac:spMkLst>
        </pc:spChg>
        <pc:spChg chg="mod">
          <ac:chgData name="Antoine Calvary" userId="e2e79c02-b103-4742-ae86-2486db8c9ade" providerId="ADAL" clId="{1DF731EF-13E2-421B-83E4-2D63C700D8E0}" dt="2024-02-20T15:00:45.182" v="6869" actId="20577"/>
          <ac:spMkLst>
            <pc:docMk/>
            <pc:sldMk cId="3393790697" sldId="492"/>
            <ac:spMk id="4" creationId="{F4D973BF-CD85-167B-EE6A-7375D210E13C}"/>
          </ac:spMkLst>
        </pc:spChg>
        <pc:picChg chg="del">
          <ac:chgData name="Antoine Calvary" userId="e2e79c02-b103-4742-ae86-2486db8c9ade" providerId="ADAL" clId="{1DF731EF-13E2-421B-83E4-2D63C700D8E0}" dt="2024-02-20T15:01:47.463" v="6943" actId="478"/>
          <ac:picMkLst>
            <pc:docMk/>
            <pc:sldMk cId="3393790697" sldId="492"/>
            <ac:picMk id="7" creationId="{369A6693-D0B8-186E-75C0-AE87BAB68451}"/>
          </ac:picMkLst>
        </pc:picChg>
        <pc:picChg chg="add mod modCrop">
          <ac:chgData name="Antoine Calvary" userId="e2e79c02-b103-4742-ae86-2486db8c9ade" providerId="ADAL" clId="{1DF731EF-13E2-421B-83E4-2D63C700D8E0}" dt="2024-02-20T15:01:40.695" v="6942" actId="14100"/>
          <ac:picMkLst>
            <pc:docMk/>
            <pc:sldMk cId="3393790697" sldId="492"/>
            <ac:picMk id="8" creationId="{78F9EB54-305E-D23C-2779-5512A3322ABD}"/>
          </ac:picMkLst>
        </pc:picChg>
        <pc:picChg chg="del">
          <ac:chgData name="Antoine Calvary" userId="e2e79c02-b103-4742-ae86-2486db8c9ade" providerId="ADAL" clId="{1DF731EF-13E2-421B-83E4-2D63C700D8E0}" dt="2024-02-20T15:01:14.061" v="6936" actId="478"/>
          <ac:picMkLst>
            <pc:docMk/>
            <pc:sldMk cId="3393790697" sldId="492"/>
            <ac:picMk id="11" creationId="{AFFC5615-BC6A-99F4-AB0E-BA8A8FD51F6C}"/>
          </ac:picMkLst>
        </pc:picChg>
      </pc:sldChg>
      <pc:sldChg chg="delSp modSp add mod ord">
        <pc:chgData name="Antoine Calvary" userId="e2e79c02-b103-4742-ae86-2486db8c9ade" providerId="ADAL" clId="{1DF731EF-13E2-421B-83E4-2D63C700D8E0}" dt="2024-02-20T15:10:28.092" v="7126" actId="20577"/>
        <pc:sldMkLst>
          <pc:docMk/>
          <pc:sldMk cId="1000149125" sldId="493"/>
        </pc:sldMkLst>
        <pc:spChg chg="mod">
          <ac:chgData name="Antoine Calvary" userId="e2e79c02-b103-4742-ae86-2486db8c9ade" providerId="ADAL" clId="{1DF731EF-13E2-421B-83E4-2D63C700D8E0}" dt="2024-02-20T15:10:28.092" v="7126" actId="20577"/>
          <ac:spMkLst>
            <pc:docMk/>
            <pc:sldMk cId="1000149125" sldId="493"/>
            <ac:spMk id="3" creationId="{E17BEAF5-3E3A-884B-7B2C-226EB7EC17E8}"/>
          </ac:spMkLst>
        </pc:spChg>
        <pc:spChg chg="mod">
          <ac:chgData name="Antoine Calvary" userId="e2e79c02-b103-4742-ae86-2486db8c9ade" providerId="ADAL" clId="{1DF731EF-13E2-421B-83E4-2D63C700D8E0}" dt="2024-02-20T15:08:25.528" v="7013" actId="20577"/>
          <ac:spMkLst>
            <pc:docMk/>
            <pc:sldMk cId="1000149125" sldId="493"/>
            <ac:spMk id="4" creationId="{7F101C62-5BAF-B3B9-FC3C-DEE4B0945290}"/>
          </ac:spMkLst>
        </pc:spChg>
        <pc:picChg chg="del">
          <ac:chgData name="Antoine Calvary" userId="e2e79c02-b103-4742-ae86-2486db8c9ade" providerId="ADAL" clId="{1DF731EF-13E2-421B-83E4-2D63C700D8E0}" dt="2024-02-20T15:08:36.013" v="7014" actId="478"/>
          <ac:picMkLst>
            <pc:docMk/>
            <pc:sldMk cId="1000149125" sldId="493"/>
            <ac:picMk id="9" creationId="{A0F7E1A9-D73E-A9EB-3807-C5F3EB90927F}"/>
          </ac:picMkLst>
        </pc:picChg>
      </pc:sldChg>
      <pc:sldChg chg="add del setBg">
        <pc:chgData name="Antoine Calvary" userId="e2e79c02-b103-4742-ae86-2486db8c9ade" providerId="ADAL" clId="{1DF731EF-13E2-421B-83E4-2D63C700D8E0}" dt="2024-02-20T15:07:10.996" v="6983"/>
        <pc:sldMkLst>
          <pc:docMk/>
          <pc:sldMk cId="2141101252" sldId="493"/>
        </pc:sldMkLst>
      </pc:sldChg>
      <pc:sldChg chg="add del ord">
        <pc:chgData name="Antoine Calvary" userId="e2e79c02-b103-4742-ae86-2486db8c9ade" providerId="ADAL" clId="{1DF731EF-13E2-421B-83E4-2D63C700D8E0}" dt="2024-02-20T15:07:43.915" v="6989" actId="47"/>
        <pc:sldMkLst>
          <pc:docMk/>
          <pc:sldMk cId="2536957359" sldId="493"/>
        </pc:sldMkLst>
      </pc:sldChg>
      <pc:sldChg chg="delSp modSp add mod ord">
        <pc:chgData name="Antoine Calvary" userId="e2e79c02-b103-4742-ae86-2486db8c9ade" providerId="ADAL" clId="{1DF731EF-13E2-421B-83E4-2D63C700D8E0}" dt="2024-02-20T15:14:01.576" v="7271" actId="20577"/>
        <pc:sldMkLst>
          <pc:docMk/>
          <pc:sldMk cId="2455824531" sldId="494"/>
        </pc:sldMkLst>
        <pc:spChg chg="mod">
          <ac:chgData name="Antoine Calvary" userId="e2e79c02-b103-4742-ae86-2486db8c9ade" providerId="ADAL" clId="{1DF731EF-13E2-421B-83E4-2D63C700D8E0}" dt="2024-02-20T15:14:01.576" v="7271" actId="20577"/>
          <ac:spMkLst>
            <pc:docMk/>
            <pc:sldMk cId="2455824531" sldId="494"/>
            <ac:spMk id="3" creationId="{199254E6-9E0E-C8B8-400B-937E7F35DFA7}"/>
          </ac:spMkLst>
        </pc:spChg>
        <pc:spChg chg="mod">
          <ac:chgData name="Antoine Calvary" userId="e2e79c02-b103-4742-ae86-2486db8c9ade" providerId="ADAL" clId="{1DF731EF-13E2-421B-83E4-2D63C700D8E0}" dt="2024-02-20T15:10:49.889" v="7130"/>
          <ac:spMkLst>
            <pc:docMk/>
            <pc:sldMk cId="2455824531" sldId="494"/>
            <ac:spMk id="4" creationId="{F3373BFD-52A4-F2A4-8111-842CC3DEE0CA}"/>
          </ac:spMkLst>
        </pc:spChg>
        <pc:picChg chg="del">
          <ac:chgData name="Antoine Calvary" userId="e2e79c02-b103-4742-ae86-2486db8c9ade" providerId="ADAL" clId="{1DF731EF-13E2-421B-83E4-2D63C700D8E0}" dt="2024-02-20T15:12:59.738" v="7133" actId="478"/>
          <ac:picMkLst>
            <pc:docMk/>
            <pc:sldMk cId="2455824531" sldId="494"/>
            <ac:picMk id="7" creationId="{A8CC4DBB-DC53-F314-A0B3-ECED51115FB1}"/>
          </ac:picMkLst>
        </pc:picChg>
      </pc:sldChg>
      <pc:sldChg chg="modSp add mod">
        <pc:chgData name="Antoine Calvary" userId="e2e79c02-b103-4742-ae86-2486db8c9ade" providerId="ADAL" clId="{1DF731EF-13E2-421B-83E4-2D63C700D8E0}" dt="2024-02-27T14:46:56.474" v="7658" actId="20577"/>
        <pc:sldMkLst>
          <pc:docMk/>
          <pc:sldMk cId="2403583974" sldId="495"/>
        </pc:sldMkLst>
        <pc:spChg chg="mod">
          <ac:chgData name="Antoine Calvary" userId="e2e79c02-b103-4742-ae86-2486db8c9ade" providerId="ADAL" clId="{1DF731EF-13E2-421B-83E4-2D63C700D8E0}" dt="2024-02-27T14:46:56.474" v="7658" actId="20577"/>
          <ac:spMkLst>
            <pc:docMk/>
            <pc:sldMk cId="2403583974" sldId="495"/>
            <ac:spMk id="11" creationId="{5ED510B5-7301-0A2A-929B-060E2CF3FD01}"/>
          </ac:spMkLst>
        </pc:spChg>
      </pc:sldChg>
      <pc:sldChg chg="modSp add mod">
        <pc:chgData name="Antoine Calvary" userId="e2e79c02-b103-4742-ae86-2486db8c9ade" providerId="ADAL" clId="{1DF731EF-13E2-421B-83E4-2D63C700D8E0}" dt="2024-02-27T14:47:10.578" v="7686" actId="20577"/>
        <pc:sldMkLst>
          <pc:docMk/>
          <pc:sldMk cId="3890658141" sldId="496"/>
        </pc:sldMkLst>
        <pc:spChg chg="mod">
          <ac:chgData name="Antoine Calvary" userId="e2e79c02-b103-4742-ae86-2486db8c9ade" providerId="ADAL" clId="{1DF731EF-13E2-421B-83E4-2D63C700D8E0}" dt="2024-02-27T14:47:10.578" v="7686" actId="20577"/>
          <ac:spMkLst>
            <pc:docMk/>
            <pc:sldMk cId="3890658141" sldId="496"/>
            <ac:spMk id="11" creationId="{1BD4D700-C1E3-38EE-73BA-F4486E375D97}"/>
          </ac:spMkLst>
        </pc:spChg>
      </pc:sldChg>
      <pc:sldChg chg="modSp add mod">
        <pc:chgData name="Antoine Calvary" userId="e2e79c02-b103-4742-ae86-2486db8c9ade" providerId="ADAL" clId="{1DF731EF-13E2-421B-83E4-2D63C700D8E0}" dt="2024-02-27T14:47:20.860" v="7698" actId="20577"/>
        <pc:sldMkLst>
          <pc:docMk/>
          <pc:sldMk cId="4210640825" sldId="497"/>
        </pc:sldMkLst>
        <pc:spChg chg="mod">
          <ac:chgData name="Antoine Calvary" userId="e2e79c02-b103-4742-ae86-2486db8c9ade" providerId="ADAL" clId="{1DF731EF-13E2-421B-83E4-2D63C700D8E0}" dt="2024-02-27T14:47:20.860" v="7698" actId="20577"/>
          <ac:spMkLst>
            <pc:docMk/>
            <pc:sldMk cId="4210640825" sldId="497"/>
            <ac:spMk id="11" creationId="{CC9AF2E1-8CFE-4F16-F503-672332D00027}"/>
          </ac:spMkLst>
        </pc:spChg>
      </pc:sldChg>
      <pc:sldChg chg="modSp add mod">
        <pc:chgData name="Antoine Calvary" userId="e2e79c02-b103-4742-ae86-2486db8c9ade" providerId="ADAL" clId="{1DF731EF-13E2-421B-83E4-2D63C700D8E0}" dt="2024-02-27T14:47:52.196" v="7744" actId="20577"/>
        <pc:sldMkLst>
          <pc:docMk/>
          <pc:sldMk cId="4261361603" sldId="498"/>
        </pc:sldMkLst>
        <pc:spChg chg="mod">
          <ac:chgData name="Antoine Calvary" userId="e2e79c02-b103-4742-ae86-2486db8c9ade" providerId="ADAL" clId="{1DF731EF-13E2-421B-83E4-2D63C700D8E0}" dt="2024-02-27T14:47:52.196" v="7744" actId="20577"/>
          <ac:spMkLst>
            <pc:docMk/>
            <pc:sldMk cId="4261361603" sldId="498"/>
            <ac:spMk id="11" creationId="{5D643AE4-2006-B589-788F-9B83E3CBDBC1}"/>
          </ac:spMkLst>
        </pc:spChg>
      </pc:sldChg>
      <pc:sldChg chg="modSp add mod">
        <pc:chgData name="Antoine Calvary" userId="e2e79c02-b103-4742-ae86-2486db8c9ade" providerId="ADAL" clId="{1DF731EF-13E2-421B-83E4-2D63C700D8E0}" dt="2024-02-28T13:01:38.690" v="14323" actId="20577"/>
        <pc:sldMkLst>
          <pc:docMk/>
          <pc:sldMk cId="1730358681" sldId="499"/>
        </pc:sldMkLst>
        <pc:spChg chg="mod">
          <ac:chgData name="Antoine Calvary" userId="e2e79c02-b103-4742-ae86-2486db8c9ade" providerId="ADAL" clId="{1DF731EF-13E2-421B-83E4-2D63C700D8E0}" dt="2024-02-27T14:48:30.335" v="7806" actId="20577"/>
          <ac:spMkLst>
            <pc:docMk/>
            <pc:sldMk cId="1730358681" sldId="499"/>
            <ac:spMk id="11" creationId="{95B3AA52-8D22-A96F-2E61-AFBDD2AACC9C}"/>
          </ac:spMkLst>
        </pc:spChg>
        <pc:spChg chg="mod">
          <ac:chgData name="Antoine Calvary" userId="e2e79c02-b103-4742-ae86-2486db8c9ade" providerId="ADAL" clId="{1DF731EF-13E2-421B-83E4-2D63C700D8E0}" dt="2024-02-28T13:01:38.690" v="14323" actId="20577"/>
          <ac:spMkLst>
            <pc:docMk/>
            <pc:sldMk cId="1730358681" sldId="499"/>
            <ac:spMk id="12" creationId="{A67FC2AD-7FD3-17FB-2AA5-6DDBD2F99E1E}"/>
          </ac:spMkLst>
        </pc:spChg>
      </pc:sldChg>
      <pc:sldChg chg="add del">
        <pc:chgData name="Antoine Calvary" userId="e2e79c02-b103-4742-ae86-2486db8c9ade" providerId="ADAL" clId="{1DF731EF-13E2-421B-83E4-2D63C700D8E0}" dt="2024-02-28T10:08:24.284" v="13746" actId="47"/>
        <pc:sldMkLst>
          <pc:docMk/>
          <pc:sldMk cId="3888205508" sldId="500"/>
        </pc:sldMkLst>
      </pc:sldChg>
      <pc:sldChg chg="add del">
        <pc:chgData name="Antoine Calvary" userId="e2e79c02-b103-4742-ae86-2486db8c9ade" providerId="ADAL" clId="{1DF731EF-13E2-421B-83E4-2D63C700D8E0}" dt="2024-02-28T13:52:14.779" v="15881" actId="47"/>
        <pc:sldMkLst>
          <pc:docMk/>
          <pc:sldMk cId="371027145" sldId="501"/>
        </pc:sldMkLst>
      </pc:sldChg>
      <pc:sldChg chg="modSp add del mod">
        <pc:chgData name="Antoine Calvary" userId="e2e79c02-b103-4742-ae86-2486db8c9ade" providerId="ADAL" clId="{1DF731EF-13E2-421B-83E4-2D63C700D8E0}" dt="2024-02-28T08:59:20.146" v="10664" actId="47"/>
        <pc:sldMkLst>
          <pc:docMk/>
          <pc:sldMk cId="518054939" sldId="502"/>
        </pc:sldMkLst>
        <pc:spChg chg="mod">
          <ac:chgData name="Antoine Calvary" userId="e2e79c02-b103-4742-ae86-2486db8c9ade" providerId="ADAL" clId="{1DF731EF-13E2-421B-83E4-2D63C700D8E0}" dt="2024-02-28T08:28:26.079" v="8214" actId="20577"/>
          <ac:spMkLst>
            <pc:docMk/>
            <pc:sldMk cId="518054939" sldId="502"/>
            <ac:spMk id="3" creationId="{0848A2BD-CED4-3190-2388-DF9462612571}"/>
          </ac:spMkLst>
        </pc:spChg>
      </pc:sldChg>
      <pc:sldChg chg="addSp delSp modSp add mod">
        <pc:chgData name="Antoine Calvary" userId="e2e79c02-b103-4742-ae86-2486db8c9ade" providerId="ADAL" clId="{1DF731EF-13E2-421B-83E4-2D63C700D8E0}" dt="2024-02-28T08:45:46.146" v="9247" actId="21"/>
        <pc:sldMkLst>
          <pc:docMk/>
          <pc:sldMk cId="821166863" sldId="503"/>
        </pc:sldMkLst>
        <pc:spChg chg="mod">
          <ac:chgData name="Antoine Calvary" userId="e2e79c02-b103-4742-ae86-2486db8c9ade" providerId="ADAL" clId="{1DF731EF-13E2-421B-83E4-2D63C700D8E0}" dt="2024-02-28T08:37:36.173" v="8647" actId="20577"/>
          <ac:spMkLst>
            <pc:docMk/>
            <pc:sldMk cId="821166863" sldId="503"/>
            <ac:spMk id="3" creationId="{E7D68F99-B1CF-35BB-8A3B-1462F88B3CD1}"/>
          </ac:spMkLst>
        </pc:spChg>
        <pc:spChg chg="mod">
          <ac:chgData name="Antoine Calvary" userId="e2e79c02-b103-4742-ae86-2486db8c9ade" providerId="ADAL" clId="{1DF731EF-13E2-421B-83E4-2D63C700D8E0}" dt="2024-02-28T08:37:33.033" v="8646" actId="20577"/>
          <ac:spMkLst>
            <pc:docMk/>
            <pc:sldMk cId="821166863" sldId="503"/>
            <ac:spMk id="4" creationId="{DBB5117F-0E4D-BD84-4937-D243B1AC3C3E}"/>
          </ac:spMkLst>
        </pc:spChg>
        <pc:graphicFrameChg chg="add mod modGraphic">
          <ac:chgData name="Antoine Calvary" userId="e2e79c02-b103-4742-ae86-2486db8c9ade" providerId="ADAL" clId="{1DF731EF-13E2-421B-83E4-2D63C700D8E0}" dt="2024-02-28T08:37:42.862" v="8648" actId="1076"/>
          <ac:graphicFrameMkLst>
            <pc:docMk/>
            <pc:sldMk cId="821166863" sldId="503"/>
            <ac:graphicFrameMk id="2" creationId="{B4EC170A-3074-CEAE-65AA-1DEDA5E8D17B}"/>
          </ac:graphicFrameMkLst>
        </pc:graphicFrameChg>
        <pc:graphicFrameChg chg="add del mod">
          <ac:chgData name="Antoine Calvary" userId="e2e79c02-b103-4742-ae86-2486db8c9ade" providerId="ADAL" clId="{1DF731EF-13E2-421B-83E4-2D63C700D8E0}" dt="2024-02-28T08:45:46.146" v="9247" actId="21"/>
          <ac:graphicFrameMkLst>
            <pc:docMk/>
            <pc:sldMk cId="821166863" sldId="503"/>
            <ac:graphicFrameMk id="5" creationId="{22E08952-6DE2-7C41-3883-6BF2BA846147}"/>
          </ac:graphicFrameMkLst>
        </pc:graphicFrameChg>
      </pc:sldChg>
      <pc:sldChg chg="delSp modSp add mod">
        <pc:chgData name="Antoine Calvary" userId="e2e79c02-b103-4742-ae86-2486db8c9ade" providerId="ADAL" clId="{1DF731EF-13E2-421B-83E4-2D63C700D8E0}" dt="2024-02-28T08:44:58.235" v="9241" actId="1076"/>
        <pc:sldMkLst>
          <pc:docMk/>
          <pc:sldMk cId="531478042" sldId="504"/>
        </pc:sldMkLst>
        <pc:spChg chg="mod">
          <ac:chgData name="Antoine Calvary" userId="e2e79c02-b103-4742-ae86-2486db8c9ade" providerId="ADAL" clId="{1DF731EF-13E2-421B-83E4-2D63C700D8E0}" dt="2024-02-28T08:44:58.235" v="9241" actId="1076"/>
          <ac:spMkLst>
            <pc:docMk/>
            <pc:sldMk cId="531478042" sldId="504"/>
            <ac:spMk id="3" creationId="{7A3AF844-CD00-55E7-086D-0035BD652C0C}"/>
          </ac:spMkLst>
        </pc:spChg>
        <pc:graphicFrameChg chg="del">
          <ac:chgData name="Antoine Calvary" userId="e2e79c02-b103-4742-ae86-2486db8c9ade" providerId="ADAL" clId="{1DF731EF-13E2-421B-83E4-2D63C700D8E0}" dt="2024-02-28T08:37:49.026" v="8650" actId="478"/>
          <ac:graphicFrameMkLst>
            <pc:docMk/>
            <pc:sldMk cId="531478042" sldId="504"/>
            <ac:graphicFrameMk id="2" creationId="{D0FED844-BEB5-4632-6B13-A4DCEB11D82B}"/>
          </ac:graphicFrameMkLst>
        </pc:graphicFrameChg>
      </pc:sldChg>
      <pc:sldChg chg="addSp modSp add mod">
        <pc:chgData name="Antoine Calvary" userId="e2e79c02-b103-4742-ae86-2486db8c9ade" providerId="ADAL" clId="{1DF731EF-13E2-421B-83E4-2D63C700D8E0}" dt="2024-02-28T08:44:52.691" v="9240" actId="1076"/>
        <pc:sldMkLst>
          <pc:docMk/>
          <pc:sldMk cId="721382635" sldId="505"/>
        </pc:sldMkLst>
        <pc:spChg chg="mod">
          <ac:chgData name="Antoine Calvary" userId="e2e79c02-b103-4742-ae86-2486db8c9ade" providerId="ADAL" clId="{1DF731EF-13E2-421B-83E4-2D63C700D8E0}" dt="2024-02-28T08:44:52.691" v="9240" actId="1076"/>
          <ac:spMkLst>
            <pc:docMk/>
            <pc:sldMk cId="721382635" sldId="505"/>
            <ac:spMk id="3" creationId="{75EA34BB-C785-06D6-A8C2-C15DB8CCB41C}"/>
          </ac:spMkLst>
        </pc:spChg>
        <pc:picChg chg="add mod">
          <ac:chgData name="Antoine Calvary" userId="e2e79c02-b103-4742-ae86-2486db8c9ade" providerId="ADAL" clId="{1DF731EF-13E2-421B-83E4-2D63C700D8E0}" dt="2024-02-28T08:44:11.651" v="9191" actId="14100"/>
          <ac:picMkLst>
            <pc:docMk/>
            <pc:sldMk cId="721382635" sldId="505"/>
            <ac:picMk id="5" creationId="{0E415E83-4C26-2EED-2ECD-AD6D8A08F7E2}"/>
          </ac:picMkLst>
        </pc:picChg>
      </pc:sldChg>
      <pc:sldChg chg="modSp add mod">
        <pc:chgData name="Antoine Calvary" userId="e2e79c02-b103-4742-ae86-2486db8c9ade" providerId="ADAL" clId="{1DF731EF-13E2-421B-83E4-2D63C700D8E0}" dt="2024-02-28T08:54:26.551" v="10367" actId="20577"/>
        <pc:sldMkLst>
          <pc:docMk/>
          <pc:sldMk cId="1117903756" sldId="506"/>
        </pc:sldMkLst>
        <pc:graphicFrameChg chg="modGraphic">
          <ac:chgData name="Antoine Calvary" userId="e2e79c02-b103-4742-ae86-2486db8c9ade" providerId="ADAL" clId="{1DF731EF-13E2-421B-83E4-2D63C700D8E0}" dt="2024-02-28T08:54:26.551" v="10367" actId="20577"/>
          <ac:graphicFrameMkLst>
            <pc:docMk/>
            <pc:sldMk cId="1117903756" sldId="506"/>
            <ac:graphicFrameMk id="5" creationId="{2DB7263C-8F96-84B4-D790-1E4A694EBE64}"/>
          </ac:graphicFrameMkLst>
        </pc:graphicFrameChg>
      </pc:sldChg>
      <pc:sldChg chg="delSp modSp add mod ord">
        <pc:chgData name="Antoine Calvary" userId="e2e79c02-b103-4742-ae86-2486db8c9ade" providerId="ADAL" clId="{1DF731EF-13E2-421B-83E4-2D63C700D8E0}" dt="2024-02-28T08:59:12.677" v="10663" actId="20577"/>
        <pc:sldMkLst>
          <pc:docMk/>
          <pc:sldMk cId="3693341471" sldId="507"/>
        </pc:sldMkLst>
        <pc:spChg chg="mod">
          <ac:chgData name="Antoine Calvary" userId="e2e79c02-b103-4742-ae86-2486db8c9ade" providerId="ADAL" clId="{1DF731EF-13E2-421B-83E4-2D63C700D8E0}" dt="2024-02-28T08:59:12.677" v="10663" actId="20577"/>
          <ac:spMkLst>
            <pc:docMk/>
            <pc:sldMk cId="3693341471" sldId="507"/>
            <ac:spMk id="3" creationId="{0D5D8892-D7C0-FC0F-FA28-43B63B9EB2D0}"/>
          </ac:spMkLst>
        </pc:spChg>
        <pc:spChg chg="mod">
          <ac:chgData name="Antoine Calvary" userId="e2e79c02-b103-4742-ae86-2486db8c9ade" providerId="ADAL" clId="{1DF731EF-13E2-421B-83E4-2D63C700D8E0}" dt="2024-02-28T08:53:55.957" v="10328" actId="20577"/>
          <ac:spMkLst>
            <pc:docMk/>
            <pc:sldMk cId="3693341471" sldId="507"/>
            <ac:spMk id="4" creationId="{384DBEFF-5F92-8263-C6DE-D4217D64A736}"/>
          </ac:spMkLst>
        </pc:spChg>
        <pc:picChg chg="del">
          <ac:chgData name="Antoine Calvary" userId="e2e79c02-b103-4742-ae86-2486db8c9ade" providerId="ADAL" clId="{1DF731EF-13E2-421B-83E4-2D63C700D8E0}" dt="2024-02-28T08:54:46.841" v="10373" actId="478"/>
          <ac:picMkLst>
            <pc:docMk/>
            <pc:sldMk cId="3693341471" sldId="507"/>
            <ac:picMk id="5" creationId="{6322E8A7-3F81-9529-5FC8-9CD9E929FCBB}"/>
          </ac:picMkLst>
        </pc:picChg>
      </pc:sldChg>
      <pc:sldChg chg="addSp modSp add mod">
        <pc:chgData name="Antoine Calvary" userId="e2e79c02-b103-4742-ae86-2486db8c9ade" providerId="ADAL" clId="{1DF731EF-13E2-421B-83E4-2D63C700D8E0}" dt="2024-02-28T09:01:42.379" v="10682" actId="1076"/>
        <pc:sldMkLst>
          <pc:docMk/>
          <pc:sldMk cId="2253299795" sldId="508"/>
        </pc:sldMkLst>
        <pc:spChg chg="mod">
          <ac:chgData name="Antoine Calvary" userId="e2e79c02-b103-4742-ae86-2486db8c9ade" providerId="ADAL" clId="{1DF731EF-13E2-421B-83E4-2D63C700D8E0}" dt="2024-02-28T09:00:44.305" v="10677" actId="20577"/>
          <ac:spMkLst>
            <pc:docMk/>
            <pc:sldMk cId="2253299795" sldId="508"/>
            <ac:spMk id="3" creationId="{6077DB83-C4E4-B4CD-FCE8-2677B442299A}"/>
          </ac:spMkLst>
        </pc:spChg>
        <pc:picChg chg="add mod ord">
          <ac:chgData name="Antoine Calvary" userId="e2e79c02-b103-4742-ae86-2486db8c9ade" providerId="ADAL" clId="{1DF731EF-13E2-421B-83E4-2D63C700D8E0}" dt="2024-02-28T09:01:42.379" v="10682" actId="1076"/>
          <ac:picMkLst>
            <pc:docMk/>
            <pc:sldMk cId="2253299795" sldId="508"/>
            <ac:picMk id="5" creationId="{97675FE4-0EF8-00E4-673F-4F175921C1BA}"/>
          </ac:picMkLst>
        </pc:picChg>
      </pc:sldChg>
      <pc:sldChg chg="addSp delSp modSp add mod">
        <pc:chgData name="Antoine Calvary" userId="e2e79c02-b103-4742-ae86-2486db8c9ade" providerId="ADAL" clId="{1DF731EF-13E2-421B-83E4-2D63C700D8E0}" dt="2024-02-28T09:02:32.106" v="10687" actId="1076"/>
        <pc:sldMkLst>
          <pc:docMk/>
          <pc:sldMk cId="592300333" sldId="509"/>
        </pc:sldMkLst>
        <pc:picChg chg="del">
          <ac:chgData name="Antoine Calvary" userId="e2e79c02-b103-4742-ae86-2486db8c9ade" providerId="ADAL" clId="{1DF731EF-13E2-421B-83E4-2D63C700D8E0}" dt="2024-02-28T09:02:23.514" v="10684" actId="478"/>
          <ac:picMkLst>
            <pc:docMk/>
            <pc:sldMk cId="592300333" sldId="509"/>
            <ac:picMk id="5" creationId="{58FBD403-294F-CFFF-12C9-B806FCC18851}"/>
          </ac:picMkLst>
        </pc:picChg>
        <pc:picChg chg="add mod">
          <ac:chgData name="Antoine Calvary" userId="e2e79c02-b103-4742-ae86-2486db8c9ade" providerId="ADAL" clId="{1DF731EF-13E2-421B-83E4-2D63C700D8E0}" dt="2024-02-28T09:02:32.106" v="10687" actId="1076"/>
          <ac:picMkLst>
            <pc:docMk/>
            <pc:sldMk cId="592300333" sldId="509"/>
            <ac:picMk id="7" creationId="{10289D26-4806-125E-B57D-B3BECBB1522E}"/>
          </ac:picMkLst>
        </pc:picChg>
      </pc:sldChg>
      <pc:sldChg chg="addSp delSp modSp add mod modNotesTx">
        <pc:chgData name="Antoine Calvary" userId="e2e79c02-b103-4742-ae86-2486db8c9ade" providerId="ADAL" clId="{1DF731EF-13E2-421B-83E4-2D63C700D8E0}" dt="2024-02-28T09:09:44.619" v="11070" actId="688"/>
        <pc:sldMkLst>
          <pc:docMk/>
          <pc:sldMk cId="3141091219" sldId="510"/>
        </pc:sldMkLst>
        <pc:spChg chg="add mod">
          <ac:chgData name="Antoine Calvary" userId="e2e79c02-b103-4742-ae86-2486db8c9ade" providerId="ADAL" clId="{1DF731EF-13E2-421B-83E4-2D63C700D8E0}" dt="2024-02-28T09:03:23.259" v="10691"/>
          <ac:spMkLst>
            <pc:docMk/>
            <pc:sldMk cId="3141091219" sldId="510"/>
            <ac:spMk id="2" creationId="{D14D40A1-A1C0-1245-F825-73F3395C5FAE}"/>
          </ac:spMkLst>
        </pc:spChg>
        <pc:picChg chg="del">
          <ac:chgData name="Antoine Calvary" userId="e2e79c02-b103-4742-ae86-2486db8c9ade" providerId="ADAL" clId="{1DF731EF-13E2-421B-83E4-2D63C700D8E0}" dt="2024-02-28T09:03:20.300" v="10689" actId="478"/>
          <ac:picMkLst>
            <pc:docMk/>
            <pc:sldMk cId="3141091219" sldId="510"/>
            <ac:picMk id="7" creationId="{A0942E86-D82B-E3BF-8EBA-E0ED320B8251}"/>
          </ac:picMkLst>
        </pc:picChg>
        <pc:picChg chg="add mod">
          <ac:chgData name="Antoine Calvary" userId="e2e79c02-b103-4742-ae86-2486db8c9ade" providerId="ADAL" clId="{1DF731EF-13E2-421B-83E4-2D63C700D8E0}" dt="2024-02-28T09:09:44.619" v="11070" actId="688"/>
          <ac:picMkLst>
            <pc:docMk/>
            <pc:sldMk cId="3141091219" sldId="510"/>
            <ac:picMk id="8" creationId="{F99C02E0-FF22-CD09-7646-F631D7AAFF21}"/>
          </ac:picMkLst>
        </pc:picChg>
      </pc:sldChg>
      <pc:sldChg chg="modSp add mod ord">
        <pc:chgData name="Antoine Calvary" userId="e2e79c02-b103-4742-ae86-2486db8c9ade" providerId="ADAL" clId="{1DF731EF-13E2-421B-83E4-2D63C700D8E0}" dt="2024-02-28T09:09:20.647" v="11069" actId="20577"/>
        <pc:sldMkLst>
          <pc:docMk/>
          <pc:sldMk cId="672557209" sldId="511"/>
        </pc:sldMkLst>
        <pc:spChg chg="mod">
          <ac:chgData name="Antoine Calvary" userId="e2e79c02-b103-4742-ae86-2486db8c9ade" providerId="ADAL" clId="{1DF731EF-13E2-421B-83E4-2D63C700D8E0}" dt="2024-02-28T09:05:53.260" v="10711" actId="20577"/>
          <ac:spMkLst>
            <pc:docMk/>
            <pc:sldMk cId="672557209" sldId="511"/>
            <ac:spMk id="4" creationId="{E4D03E01-F889-C25C-5D8A-E9A30119E33C}"/>
          </ac:spMkLst>
        </pc:spChg>
        <pc:graphicFrameChg chg="modGraphic">
          <ac:chgData name="Antoine Calvary" userId="e2e79c02-b103-4742-ae86-2486db8c9ade" providerId="ADAL" clId="{1DF731EF-13E2-421B-83E4-2D63C700D8E0}" dt="2024-02-28T09:09:20.647" v="11069" actId="20577"/>
          <ac:graphicFrameMkLst>
            <pc:docMk/>
            <pc:sldMk cId="672557209" sldId="511"/>
            <ac:graphicFrameMk id="5" creationId="{5AB43BE9-D97D-BC32-6307-428F072E6CA9}"/>
          </ac:graphicFrameMkLst>
        </pc:graphicFrameChg>
      </pc:sldChg>
      <pc:sldChg chg="modSp add mod">
        <pc:chgData name="Antoine Calvary" userId="e2e79c02-b103-4742-ae86-2486db8c9ade" providerId="ADAL" clId="{1DF731EF-13E2-421B-83E4-2D63C700D8E0}" dt="2024-02-28T09:16:17.194" v="11777" actId="1076"/>
        <pc:sldMkLst>
          <pc:docMk/>
          <pc:sldMk cId="1740178613" sldId="512"/>
        </pc:sldMkLst>
        <pc:spChg chg="mod">
          <ac:chgData name="Antoine Calvary" userId="e2e79c02-b103-4742-ae86-2486db8c9ade" providerId="ADAL" clId="{1DF731EF-13E2-421B-83E4-2D63C700D8E0}" dt="2024-02-28T09:10:40.938" v="11107" actId="20577"/>
          <ac:spMkLst>
            <pc:docMk/>
            <pc:sldMk cId="1740178613" sldId="512"/>
            <ac:spMk id="4" creationId="{AA3C3CD5-323C-F3BA-15E0-A16CB07A6FD5}"/>
          </ac:spMkLst>
        </pc:spChg>
        <pc:graphicFrameChg chg="mod modGraphic">
          <ac:chgData name="Antoine Calvary" userId="e2e79c02-b103-4742-ae86-2486db8c9ade" providerId="ADAL" clId="{1DF731EF-13E2-421B-83E4-2D63C700D8E0}" dt="2024-02-28T09:16:17.194" v="11777" actId="1076"/>
          <ac:graphicFrameMkLst>
            <pc:docMk/>
            <pc:sldMk cId="1740178613" sldId="512"/>
            <ac:graphicFrameMk id="5" creationId="{D0C96F43-45E7-DA72-948E-25C937694E51}"/>
          </ac:graphicFrameMkLst>
        </pc:graphicFrameChg>
      </pc:sldChg>
      <pc:sldChg chg="delSp modSp add del mod ord">
        <pc:chgData name="Antoine Calvary" userId="e2e79c02-b103-4742-ae86-2486db8c9ade" providerId="ADAL" clId="{1DF731EF-13E2-421B-83E4-2D63C700D8E0}" dt="2024-02-28T13:39:05.509" v="14515" actId="47"/>
        <pc:sldMkLst>
          <pc:docMk/>
          <pc:sldMk cId="3682543701" sldId="513"/>
        </pc:sldMkLst>
        <pc:spChg chg="mod">
          <ac:chgData name="Antoine Calvary" userId="e2e79c02-b103-4742-ae86-2486db8c9ade" providerId="ADAL" clId="{1DF731EF-13E2-421B-83E4-2D63C700D8E0}" dt="2024-02-28T09:06:34.681" v="10730" actId="20577"/>
          <ac:spMkLst>
            <pc:docMk/>
            <pc:sldMk cId="3682543701" sldId="513"/>
            <ac:spMk id="3" creationId="{454A64E2-9660-5291-2C2F-DD1C39D33DF7}"/>
          </ac:spMkLst>
        </pc:spChg>
        <pc:spChg chg="mod">
          <ac:chgData name="Antoine Calvary" userId="e2e79c02-b103-4742-ae86-2486db8c9ade" providerId="ADAL" clId="{1DF731EF-13E2-421B-83E4-2D63C700D8E0}" dt="2024-02-28T09:06:30.723" v="10727" actId="20577"/>
          <ac:spMkLst>
            <pc:docMk/>
            <pc:sldMk cId="3682543701" sldId="513"/>
            <ac:spMk id="4" creationId="{49207C3C-D307-C109-7BFD-012A3BAA4B63}"/>
          </ac:spMkLst>
        </pc:spChg>
        <pc:picChg chg="del">
          <ac:chgData name="Antoine Calvary" userId="e2e79c02-b103-4742-ae86-2486db8c9ade" providerId="ADAL" clId="{1DF731EF-13E2-421B-83E4-2D63C700D8E0}" dt="2024-02-28T09:06:32.474" v="10728" actId="478"/>
          <ac:picMkLst>
            <pc:docMk/>
            <pc:sldMk cId="3682543701" sldId="513"/>
            <ac:picMk id="7" creationId="{9CCAC3C7-3E46-A81A-569F-0FBCC391F208}"/>
          </ac:picMkLst>
        </pc:picChg>
      </pc:sldChg>
      <pc:sldChg chg="modSp add mod ord">
        <pc:chgData name="Antoine Calvary" userId="e2e79c02-b103-4742-ae86-2486db8c9ade" providerId="ADAL" clId="{1DF731EF-13E2-421B-83E4-2D63C700D8E0}" dt="2024-02-28T09:20:56.343" v="11963" actId="20577"/>
        <pc:sldMkLst>
          <pc:docMk/>
          <pc:sldMk cId="915385245" sldId="514"/>
        </pc:sldMkLst>
        <pc:spChg chg="mod">
          <ac:chgData name="Antoine Calvary" userId="e2e79c02-b103-4742-ae86-2486db8c9ade" providerId="ADAL" clId="{1DF731EF-13E2-421B-83E4-2D63C700D8E0}" dt="2024-02-28T09:20:41.693" v="11952" actId="113"/>
          <ac:spMkLst>
            <pc:docMk/>
            <pc:sldMk cId="915385245" sldId="514"/>
            <ac:spMk id="3" creationId="{035711CF-3DA7-C4ED-E15A-FF51F19859F2}"/>
          </ac:spMkLst>
        </pc:spChg>
        <pc:spChg chg="mod">
          <ac:chgData name="Antoine Calvary" userId="e2e79c02-b103-4742-ae86-2486db8c9ade" providerId="ADAL" clId="{1DF731EF-13E2-421B-83E4-2D63C700D8E0}" dt="2024-02-28T09:20:56.343" v="11963" actId="20577"/>
          <ac:spMkLst>
            <pc:docMk/>
            <pc:sldMk cId="915385245" sldId="514"/>
            <ac:spMk id="4" creationId="{42393AE5-806A-AF3F-0800-0F7722A4F40C}"/>
          </ac:spMkLst>
        </pc:spChg>
      </pc:sldChg>
      <pc:sldChg chg="modSp add mod ord">
        <pc:chgData name="Antoine Calvary" userId="e2e79c02-b103-4742-ae86-2486db8c9ade" providerId="ADAL" clId="{1DF731EF-13E2-421B-83E4-2D63C700D8E0}" dt="2024-02-28T09:33:41.201" v="12749" actId="20577"/>
        <pc:sldMkLst>
          <pc:docMk/>
          <pc:sldMk cId="3183251268" sldId="515"/>
        </pc:sldMkLst>
        <pc:spChg chg="mod">
          <ac:chgData name="Antoine Calvary" userId="e2e79c02-b103-4742-ae86-2486db8c9ade" providerId="ADAL" clId="{1DF731EF-13E2-421B-83E4-2D63C700D8E0}" dt="2024-02-28T09:17:23.450" v="11823" actId="20577"/>
          <ac:spMkLst>
            <pc:docMk/>
            <pc:sldMk cId="3183251268" sldId="515"/>
            <ac:spMk id="4" creationId="{9EFBF33A-E565-65C6-CB47-926E240704F4}"/>
          </ac:spMkLst>
        </pc:spChg>
        <pc:graphicFrameChg chg="mod modGraphic">
          <ac:chgData name="Antoine Calvary" userId="e2e79c02-b103-4742-ae86-2486db8c9ade" providerId="ADAL" clId="{1DF731EF-13E2-421B-83E4-2D63C700D8E0}" dt="2024-02-28T09:33:41.201" v="12749" actId="20577"/>
          <ac:graphicFrameMkLst>
            <pc:docMk/>
            <pc:sldMk cId="3183251268" sldId="515"/>
            <ac:graphicFrameMk id="5" creationId="{6408135E-879D-331D-FB33-14CF50D40D2B}"/>
          </ac:graphicFrameMkLst>
        </pc:graphicFrameChg>
      </pc:sldChg>
      <pc:sldChg chg="modSp add del mod ord">
        <pc:chgData name="Antoine Calvary" userId="e2e79c02-b103-4742-ae86-2486db8c9ade" providerId="ADAL" clId="{1DF731EF-13E2-421B-83E4-2D63C700D8E0}" dt="2024-02-28T13:40:43.946" v="14516" actId="47"/>
        <pc:sldMkLst>
          <pc:docMk/>
          <pc:sldMk cId="2040983033" sldId="516"/>
        </pc:sldMkLst>
        <pc:spChg chg="mod">
          <ac:chgData name="Antoine Calvary" userId="e2e79c02-b103-4742-ae86-2486db8c9ade" providerId="ADAL" clId="{1DF731EF-13E2-421B-83E4-2D63C700D8E0}" dt="2024-02-28T09:18:32.755" v="11828"/>
          <ac:spMkLst>
            <pc:docMk/>
            <pc:sldMk cId="2040983033" sldId="516"/>
            <ac:spMk id="4" creationId="{8EFD793C-9A63-EA91-D392-DCE089632233}"/>
          </ac:spMkLst>
        </pc:spChg>
      </pc:sldChg>
      <pc:sldChg chg="addSp modSp add mod">
        <pc:chgData name="Antoine Calvary" userId="e2e79c02-b103-4742-ae86-2486db8c9ade" providerId="ADAL" clId="{1DF731EF-13E2-421B-83E4-2D63C700D8E0}" dt="2024-02-28T14:45:08.705" v="15882" actId="313"/>
        <pc:sldMkLst>
          <pc:docMk/>
          <pc:sldMk cId="2752513122" sldId="517"/>
        </pc:sldMkLst>
        <pc:spChg chg="mod">
          <ac:chgData name="Antoine Calvary" userId="e2e79c02-b103-4742-ae86-2486db8c9ade" providerId="ADAL" clId="{1DF731EF-13E2-421B-83E4-2D63C700D8E0}" dt="2024-02-28T14:45:08.705" v="15882" actId="313"/>
          <ac:spMkLst>
            <pc:docMk/>
            <pc:sldMk cId="2752513122" sldId="517"/>
            <ac:spMk id="3" creationId="{8E131A1D-B318-3057-FBD1-FDC9A77C5D11}"/>
          </ac:spMkLst>
        </pc:spChg>
        <pc:picChg chg="add mod ord">
          <ac:chgData name="Antoine Calvary" userId="e2e79c02-b103-4742-ae86-2486db8c9ade" providerId="ADAL" clId="{1DF731EF-13E2-421B-83E4-2D63C700D8E0}" dt="2024-02-28T09:28:44.697" v="12542" actId="1076"/>
          <ac:picMkLst>
            <pc:docMk/>
            <pc:sldMk cId="2752513122" sldId="517"/>
            <ac:picMk id="5" creationId="{2FCDF391-AF47-D56D-0439-0D397E7AC4C3}"/>
          </ac:picMkLst>
        </pc:picChg>
      </pc:sldChg>
      <pc:sldChg chg="modSp add mod">
        <pc:chgData name="Antoine Calvary" userId="e2e79c02-b103-4742-ae86-2486db8c9ade" providerId="ADAL" clId="{1DF731EF-13E2-421B-83E4-2D63C700D8E0}" dt="2024-02-28T09:44:36.950" v="13025" actId="20577"/>
        <pc:sldMkLst>
          <pc:docMk/>
          <pc:sldMk cId="3813417492" sldId="518"/>
        </pc:sldMkLst>
        <pc:spChg chg="mod">
          <ac:chgData name="Antoine Calvary" userId="e2e79c02-b103-4742-ae86-2486db8c9ade" providerId="ADAL" clId="{1DF731EF-13E2-421B-83E4-2D63C700D8E0}" dt="2024-02-28T09:34:19.313" v="12773" actId="20577"/>
          <ac:spMkLst>
            <pc:docMk/>
            <pc:sldMk cId="3813417492" sldId="518"/>
            <ac:spMk id="4" creationId="{0CF8116A-2600-FA90-A009-A80406EAA95C}"/>
          </ac:spMkLst>
        </pc:spChg>
        <pc:graphicFrameChg chg="modGraphic">
          <ac:chgData name="Antoine Calvary" userId="e2e79c02-b103-4742-ae86-2486db8c9ade" providerId="ADAL" clId="{1DF731EF-13E2-421B-83E4-2D63C700D8E0}" dt="2024-02-28T09:44:36.950" v="13025" actId="20577"/>
          <ac:graphicFrameMkLst>
            <pc:docMk/>
            <pc:sldMk cId="3813417492" sldId="518"/>
            <ac:graphicFrameMk id="5" creationId="{FEA2178D-AAEA-C7B8-687A-9D14EE59D4EE}"/>
          </ac:graphicFrameMkLst>
        </pc:graphicFrameChg>
      </pc:sldChg>
      <pc:sldChg chg="modSp add mod">
        <pc:chgData name="Antoine Calvary" userId="e2e79c02-b103-4742-ae86-2486db8c9ade" providerId="ADAL" clId="{1DF731EF-13E2-421B-83E4-2D63C700D8E0}" dt="2024-02-28T09:46:37.054" v="13390" actId="20577"/>
        <pc:sldMkLst>
          <pc:docMk/>
          <pc:sldMk cId="1851838179" sldId="519"/>
        </pc:sldMkLst>
        <pc:spChg chg="mod">
          <ac:chgData name="Antoine Calvary" userId="e2e79c02-b103-4742-ae86-2486db8c9ade" providerId="ADAL" clId="{1DF731EF-13E2-421B-83E4-2D63C700D8E0}" dt="2024-02-28T09:45:07.559" v="13070" actId="20577"/>
          <ac:spMkLst>
            <pc:docMk/>
            <pc:sldMk cId="1851838179" sldId="519"/>
            <ac:spMk id="4" creationId="{37419DA6-483F-601F-0E1F-1A4A31A5486E}"/>
          </ac:spMkLst>
        </pc:spChg>
        <pc:graphicFrameChg chg="modGraphic">
          <ac:chgData name="Antoine Calvary" userId="e2e79c02-b103-4742-ae86-2486db8c9ade" providerId="ADAL" clId="{1DF731EF-13E2-421B-83E4-2D63C700D8E0}" dt="2024-02-28T09:46:37.054" v="13390" actId="20577"/>
          <ac:graphicFrameMkLst>
            <pc:docMk/>
            <pc:sldMk cId="1851838179" sldId="519"/>
            <ac:graphicFrameMk id="5" creationId="{93878C52-79A7-0527-8DD6-61FD44E2B092}"/>
          </ac:graphicFrameMkLst>
        </pc:graphicFrameChg>
      </pc:sldChg>
      <pc:sldChg chg="delSp modSp add mod">
        <pc:chgData name="Antoine Calvary" userId="e2e79c02-b103-4742-ae86-2486db8c9ade" providerId="ADAL" clId="{1DF731EF-13E2-421B-83E4-2D63C700D8E0}" dt="2024-02-28T09:47:36.110" v="13490" actId="20577"/>
        <pc:sldMkLst>
          <pc:docMk/>
          <pc:sldMk cId="2946718528" sldId="520"/>
        </pc:sldMkLst>
        <pc:spChg chg="mod">
          <ac:chgData name="Antoine Calvary" userId="e2e79c02-b103-4742-ae86-2486db8c9ade" providerId="ADAL" clId="{1DF731EF-13E2-421B-83E4-2D63C700D8E0}" dt="2024-02-28T09:47:36.110" v="13490" actId="20577"/>
          <ac:spMkLst>
            <pc:docMk/>
            <pc:sldMk cId="2946718528" sldId="520"/>
            <ac:spMk id="3" creationId="{1674EAA1-3637-375A-1C4D-FF6839332330}"/>
          </ac:spMkLst>
        </pc:spChg>
        <pc:spChg chg="mod">
          <ac:chgData name="Antoine Calvary" userId="e2e79c02-b103-4742-ae86-2486db8c9ade" providerId="ADAL" clId="{1DF731EF-13E2-421B-83E4-2D63C700D8E0}" dt="2024-02-28T09:47:12.761" v="13422" actId="20577"/>
          <ac:spMkLst>
            <pc:docMk/>
            <pc:sldMk cId="2946718528" sldId="520"/>
            <ac:spMk id="4" creationId="{67975C81-8BFE-7996-F8BB-1B9B063E755A}"/>
          </ac:spMkLst>
        </pc:spChg>
        <pc:graphicFrameChg chg="del">
          <ac:chgData name="Antoine Calvary" userId="e2e79c02-b103-4742-ae86-2486db8c9ade" providerId="ADAL" clId="{1DF731EF-13E2-421B-83E4-2D63C700D8E0}" dt="2024-02-28T09:47:15.037" v="13423" actId="478"/>
          <ac:graphicFrameMkLst>
            <pc:docMk/>
            <pc:sldMk cId="2946718528" sldId="520"/>
            <ac:graphicFrameMk id="5" creationId="{2303E4B3-CB1C-C5A0-A542-6C6FA3108A4A}"/>
          </ac:graphicFrameMkLst>
        </pc:graphicFrameChg>
      </pc:sldChg>
      <pc:sldChg chg="addSp delSp modSp add mod">
        <pc:chgData name="Antoine Calvary" userId="e2e79c02-b103-4742-ae86-2486db8c9ade" providerId="ADAL" clId="{1DF731EF-13E2-421B-83E4-2D63C700D8E0}" dt="2024-02-28T10:03:40.288" v="13729" actId="1076"/>
        <pc:sldMkLst>
          <pc:docMk/>
          <pc:sldMk cId="4289748105" sldId="521"/>
        </pc:sldMkLst>
        <pc:spChg chg="del">
          <ac:chgData name="Antoine Calvary" userId="e2e79c02-b103-4742-ae86-2486db8c9ade" providerId="ADAL" clId="{1DF731EF-13E2-421B-83E4-2D63C700D8E0}" dt="2024-02-28T10:02:28.644" v="13719" actId="478"/>
          <ac:spMkLst>
            <pc:docMk/>
            <pc:sldMk cId="4289748105" sldId="521"/>
            <ac:spMk id="4" creationId="{9BFD9D7E-F323-336E-96F4-9EE4BA457294}"/>
          </ac:spMkLst>
        </pc:spChg>
        <pc:spChg chg="del">
          <ac:chgData name="Antoine Calvary" userId="e2e79c02-b103-4742-ae86-2486db8c9ade" providerId="ADAL" clId="{1DF731EF-13E2-421B-83E4-2D63C700D8E0}" dt="2024-02-28T10:02:27.638" v="13718" actId="478"/>
          <ac:spMkLst>
            <pc:docMk/>
            <pc:sldMk cId="4289748105" sldId="521"/>
            <ac:spMk id="9" creationId="{226AD804-743A-A76E-CD22-AC6874FAF33E}"/>
          </ac:spMkLst>
        </pc:spChg>
        <pc:graphicFrameChg chg="add del mod modGraphic">
          <ac:chgData name="Antoine Calvary" userId="e2e79c02-b103-4742-ae86-2486db8c9ade" providerId="ADAL" clId="{1DF731EF-13E2-421B-83E4-2D63C700D8E0}" dt="2024-02-28T10:02:57.643" v="13723" actId="478"/>
          <ac:graphicFrameMkLst>
            <pc:docMk/>
            <pc:sldMk cId="4289748105" sldId="521"/>
            <ac:graphicFrameMk id="2" creationId="{D5B963B8-C561-FFAB-4707-F4A9562441BA}"/>
          </ac:graphicFrameMkLst>
        </pc:graphicFrameChg>
        <pc:graphicFrameChg chg="del modGraphic">
          <ac:chgData name="Antoine Calvary" userId="e2e79c02-b103-4742-ae86-2486db8c9ade" providerId="ADAL" clId="{1DF731EF-13E2-421B-83E4-2D63C700D8E0}" dt="2024-02-28T10:02:25.557" v="13717" actId="478"/>
          <ac:graphicFrameMkLst>
            <pc:docMk/>
            <pc:sldMk cId="4289748105" sldId="521"/>
            <ac:graphicFrameMk id="10" creationId="{09663FC4-C17B-F191-C097-0CCED89F46C0}"/>
          </ac:graphicFrameMkLst>
        </pc:graphicFrameChg>
        <pc:picChg chg="add mod">
          <ac:chgData name="Antoine Calvary" userId="e2e79c02-b103-4742-ae86-2486db8c9ade" providerId="ADAL" clId="{1DF731EF-13E2-421B-83E4-2D63C700D8E0}" dt="2024-02-28T10:03:40.288" v="13729" actId="1076"/>
          <ac:picMkLst>
            <pc:docMk/>
            <pc:sldMk cId="4289748105" sldId="521"/>
            <ac:picMk id="5" creationId="{F406C9D8-2FF7-5683-26CA-AD1119C51208}"/>
          </ac:picMkLst>
        </pc:picChg>
      </pc:sldChg>
      <pc:sldChg chg="addSp delSp modSp add mod modNotesTx">
        <pc:chgData name="Antoine Calvary" userId="e2e79c02-b103-4742-ae86-2486db8c9ade" providerId="ADAL" clId="{1DF731EF-13E2-421B-83E4-2D63C700D8E0}" dt="2024-02-28T10:24:46.577" v="13865"/>
        <pc:sldMkLst>
          <pc:docMk/>
          <pc:sldMk cId="2940608510" sldId="522"/>
        </pc:sldMkLst>
        <pc:spChg chg="mod">
          <ac:chgData name="Antoine Calvary" userId="e2e79c02-b103-4742-ae86-2486db8c9ade" providerId="ADAL" clId="{1DF731EF-13E2-421B-83E4-2D63C700D8E0}" dt="2024-02-28T10:14:10.946" v="13777" actId="20577"/>
          <ac:spMkLst>
            <pc:docMk/>
            <pc:sldMk cId="2940608510" sldId="522"/>
            <ac:spMk id="3" creationId="{4EB733AB-3618-CA2F-F7CB-9CC848521AB2}"/>
          </ac:spMkLst>
        </pc:spChg>
        <pc:spChg chg="mod">
          <ac:chgData name="Antoine Calvary" userId="e2e79c02-b103-4742-ae86-2486db8c9ade" providerId="ADAL" clId="{1DF731EF-13E2-421B-83E4-2D63C700D8E0}" dt="2024-02-28T10:14:27.052" v="13785" actId="20577"/>
          <ac:spMkLst>
            <pc:docMk/>
            <pc:sldMk cId="2940608510" sldId="522"/>
            <ac:spMk id="4" creationId="{A96FCF18-AC2B-0F25-C180-D0D50CB6B589}"/>
          </ac:spMkLst>
        </pc:spChg>
        <pc:spChg chg="del">
          <ac:chgData name="Antoine Calvary" userId="e2e79c02-b103-4742-ae86-2486db8c9ade" providerId="ADAL" clId="{1DF731EF-13E2-421B-83E4-2D63C700D8E0}" dt="2024-02-28T10:14:14.932" v="13778" actId="478"/>
          <ac:spMkLst>
            <pc:docMk/>
            <pc:sldMk cId="2940608510" sldId="522"/>
            <ac:spMk id="7" creationId="{2C7C3A6A-F14D-D77A-B489-358AB6F8F0E5}"/>
          </ac:spMkLst>
        </pc:spChg>
        <pc:picChg chg="del">
          <ac:chgData name="Antoine Calvary" userId="e2e79c02-b103-4742-ae86-2486db8c9ade" providerId="ADAL" clId="{1DF731EF-13E2-421B-83E4-2D63C700D8E0}" dt="2024-02-28T10:14:06.748" v="13776" actId="478"/>
          <ac:picMkLst>
            <pc:docMk/>
            <pc:sldMk cId="2940608510" sldId="522"/>
            <ac:picMk id="5" creationId="{1C6CCD30-FF84-B310-886A-648CB40E5F54}"/>
          </ac:picMkLst>
        </pc:picChg>
        <pc:picChg chg="add mod">
          <ac:chgData name="Antoine Calvary" userId="e2e79c02-b103-4742-ae86-2486db8c9ade" providerId="ADAL" clId="{1DF731EF-13E2-421B-83E4-2D63C700D8E0}" dt="2024-02-28T10:14:31.991" v="13786" actId="14100"/>
          <ac:picMkLst>
            <pc:docMk/>
            <pc:sldMk cId="2940608510" sldId="522"/>
            <ac:picMk id="8" creationId="{8D6A0C37-060D-8B43-B787-AFB51CCE7F38}"/>
          </ac:picMkLst>
        </pc:picChg>
      </pc:sldChg>
      <pc:sldChg chg="modSp add mod modNotesTx">
        <pc:chgData name="Antoine Calvary" userId="e2e79c02-b103-4742-ae86-2486db8c9ade" providerId="ADAL" clId="{1DF731EF-13E2-421B-83E4-2D63C700D8E0}" dt="2024-03-06T08:37:42.417" v="16538" actId="20577"/>
        <pc:sldMkLst>
          <pc:docMk/>
          <pc:sldMk cId="2834722043" sldId="523"/>
        </pc:sldMkLst>
        <pc:spChg chg="mod">
          <ac:chgData name="Antoine Calvary" userId="e2e79c02-b103-4742-ae86-2486db8c9ade" providerId="ADAL" clId="{1DF731EF-13E2-421B-83E4-2D63C700D8E0}" dt="2024-02-28T12:19:31.047" v="14158" actId="20577"/>
          <ac:spMkLst>
            <pc:docMk/>
            <pc:sldMk cId="2834722043" sldId="523"/>
            <ac:spMk id="3" creationId="{34DE762D-EDF6-FC4E-6029-EA72A062726F}"/>
          </ac:spMkLst>
        </pc:spChg>
        <pc:spChg chg="mod">
          <ac:chgData name="Antoine Calvary" userId="e2e79c02-b103-4742-ae86-2486db8c9ade" providerId="ADAL" clId="{1DF731EF-13E2-421B-83E4-2D63C700D8E0}" dt="2024-02-28T12:18:50.708" v="14074" actId="20577"/>
          <ac:spMkLst>
            <pc:docMk/>
            <pc:sldMk cId="2834722043" sldId="523"/>
            <ac:spMk id="4" creationId="{B4F19955-7035-F1AA-A55D-D31EB8FA8BC2}"/>
          </ac:spMkLst>
        </pc:spChg>
      </pc:sldChg>
      <pc:sldChg chg="modSp add del mod ord">
        <pc:chgData name="Antoine Calvary" userId="e2e79c02-b103-4742-ae86-2486db8c9ade" providerId="ADAL" clId="{1DF731EF-13E2-421B-83E4-2D63C700D8E0}" dt="2024-02-28T10:24:21.517" v="13857" actId="2696"/>
        <pc:sldMkLst>
          <pc:docMk/>
          <pc:sldMk cId="3863155740" sldId="523"/>
        </pc:sldMkLst>
        <pc:spChg chg="mod">
          <ac:chgData name="Antoine Calvary" userId="e2e79c02-b103-4742-ae86-2486db8c9ade" providerId="ADAL" clId="{1DF731EF-13E2-421B-83E4-2D63C700D8E0}" dt="2024-02-28T10:24:17.493" v="13856" actId="20577"/>
          <ac:spMkLst>
            <pc:docMk/>
            <pc:sldMk cId="3863155740" sldId="523"/>
            <ac:spMk id="6" creationId="{0CC72457-9749-F628-2814-775D4E47FD4D}"/>
          </ac:spMkLst>
        </pc:spChg>
      </pc:sldChg>
      <pc:sldChg chg="addSp modSp add mod ord">
        <pc:chgData name="Antoine Calvary" userId="e2e79c02-b103-4742-ae86-2486db8c9ade" providerId="ADAL" clId="{1DF731EF-13E2-421B-83E4-2D63C700D8E0}" dt="2024-02-28T12:37:22.789" v="14199"/>
        <pc:sldMkLst>
          <pc:docMk/>
          <pc:sldMk cId="833109282" sldId="524"/>
        </pc:sldMkLst>
        <pc:spChg chg="add mod">
          <ac:chgData name="Antoine Calvary" userId="e2e79c02-b103-4742-ae86-2486db8c9ade" providerId="ADAL" clId="{1DF731EF-13E2-421B-83E4-2D63C700D8E0}" dt="2024-02-28T12:37:18.308" v="14198"/>
          <ac:spMkLst>
            <pc:docMk/>
            <pc:sldMk cId="833109282" sldId="524"/>
            <ac:spMk id="2" creationId="{FBAEFF36-16A2-E6C4-7839-55A1915077C8}"/>
          </ac:spMkLst>
        </pc:spChg>
        <pc:spChg chg="mod">
          <ac:chgData name="Antoine Calvary" userId="e2e79c02-b103-4742-ae86-2486db8c9ade" providerId="ADAL" clId="{1DF731EF-13E2-421B-83E4-2D63C700D8E0}" dt="2024-02-28T12:37:22.789" v="14199"/>
          <ac:spMkLst>
            <pc:docMk/>
            <pc:sldMk cId="833109282" sldId="524"/>
            <ac:spMk id="3" creationId="{8DD5A8C2-826F-87D2-E400-00AA74F331E9}"/>
          </ac:spMkLst>
        </pc:spChg>
      </pc:sldChg>
      <pc:sldChg chg="delSp modSp add mod">
        <pc:chgData name="Antoine Calvary" userId="e2e79c02-b103-4742-ae86-2486db8c9ade" providerId="ADAL" clId="{1DF731EF-13E2-421B-83E4-2D63C700D8E0}" dt="2024-02-28T13:51:11.351" v="15879" actId="207"/>
        <pc:sldMkLst>
          <pc:docMk/>
          <pc:sldMk cId="1976042888" sldId="525"/>
        </pc:sldMkLst>
        <pc:spChg chg="mod">
          <ac:chgData name="Antoine Calvary" userId="e2e79c02-b103-4742-ae86-2486db8c9ade" providerId="ADAL" clId="{1DF731EF-13E2-421B-83E4-2D63C700D8E0}" dt="2024-02-28T13:51:11.351" v="15879" actId="207"/>
          <ac:spMkLst>
            <pc:docMk/>
            <pc:sldMk cId="1976042888" sldId="525"/>
            <ac:spMk id="3" creationId="{4CCCFDC9-5328-7613-DF47-7C7913E91581}"/>
          </ac:spMkLst>
        </pc:spChg>
        <pc:spChg chg="mod">
          <ac:chgData name="Antoine Calvary" userId="e2e79c02-b103-4742-ae86-2486db8c9ade" providerId="ADAL" clId="{1DF731EF-13E2-421B-83E4-2D63C700D8E0}" dt="2024-02-28T13:15:55.110" v="14338" actId="20577"/>
          <ac:spMkLst>
            <pc:docMk/>
            <pc:sldMk cId="1976042888" sldId="525"/>
            <ac:spMk id="4" creationId="{5F1795B5-EC95-8BFE-B693-857538C80D24}"/>
          </ac:spMkLst>
        </pc:spChg>
        <pc:graphicFrameChg chg="del modGraphic">
          <ac:chgData name="Antoine Calvary" userId="e2e79c02-b103-4742-ae86-2486db8c9ade" providerId="ADAL" clId="{1DF731EF-13E2-421B-83E4-2D63C700D8E0}" dt="2024-02-28T13:16:03.250" v="14340" actId="478"/>
          <ac:graphicFrameMkLst>
            <pc:docMk/>
            <pc:sldMk cId="1976042888" sldId="525"/>
            <ac:graphicFrameMk id="5" creationId="{627EA9AD-241D-4C45-B8CB-6CF4FDACEB8C}"/>
          </ac:graphicFrameMkLst>
        </pc:graphicFrameChg>
      </pc:sldChg>
      <pc:sldChg chg="addSp delSp modSp add mod">
        <pc:chgData name="Antoine Calvary" userId="e2e79c02-b103-4742-ae86-2486db8c9ade" providerId="ADAL" clId="{1DF731EF-13E2-421B-83E4-2D63C700D8E0}" dt="2024-03-04T10:01:58.732" v="16265" actId="20577"/>
        <pc:sldMkLst>
          <pc:docMk/>
          <pc:sldMk cId="4148837679" sldId="526"/>
        </pc:sldMkLst>
        <pc:spChg chg="mod">
          <ac:chgData name="Antoine Calvary" userId="e2e79c02-b103-4742-ae86-2486db8c9ade" providerId="ADAL" clId="{1DF731EF-13E2-421B-83E4-2D63C700D8E0}" dt="2024-03-04T10:01:58.732" v="16265" actId="20577"/>
          <ac:spMkLst>
            <pc:docMk/>
            <pc:sldMk cId="4148837679" sldId="526"/>
            <ac:spMk id="3" creationId="{92FBFC90-309F-147B-2107-AE0831F3532F}"/>
          </ac:spMkLst>
        </pc:spChg>
        <pc:picChg chg="add del mod">
          <ac:chgData name="Antoine Calvary" userId="e2e79c02-b103-4742-ae86-2486db8c9ade" providerId="ADAL" clId="{1DF731EF-13E2-421B-83E4-2D63C700D8E0}" dt="2024-03-04T09:58:43.722" v="15976" actId="478"/>
          <ac:picMkLst>
            <pc:docMk/>
            <pc:sldMk cId="4148837679" sldId="526"/>
            <ac:picMk id="2" creationId="{F7D9949B-70E0-3F80-0ED2-6F2F7AD0F59B}"/>
          </ac:picMkLst>
        </pc:picChg>
        <pc:picChg chg="add mod ord">
          <ac:chgData name="Antoine Calvary" userId="e2e79c02-b103-4742-ae86-2486db8c9ade" providerId="ADAL" clId="{1DF731EF-13E2-421B-83E4-2D63C700D8E0}" dt="2024-03-04T10:01:35.938" v="16251" actId="1076"/>
          <ac:picMkLst>
            <pc:docMk/>
            <pc:sldMk cId="4148837679" sldId="526"/>
            <ac:picMk id="5" creationId="{BD005205-28EE-65B2-0FA2-562DC066FFF5}"/>
          </ac:picMkLst>
        </pc:picChg>
      </pc:sldChg>
      <pc:sldChg chg="delSp modSp add mod">
        <pc:chgData name="Antoine Calvary" userId="e2e79c02-b103-4742-ae86-2486db8c9ade" providerId="ADAL" clId="{1DF731EF-13E2-421B-83E4-2D63C700D8E0}" dt="2024-03-04T10:04:17.301" v="16281" actId="113"/>
        <pc:sldMkLst>
          <pc:docMk/>
          <pc:sldMk cId="2861426600" sldId="527"/>
        </pc:sldMkLst>
        <pc:spChg chg="mod">
          <ac:chgData name="Antoine Calvary" userId="e2e79c02-b103-4742-ae86-2486db8c9ade" providerId="ADAL" clId="{1DF731EF-13E2-421B-83E4-2D63C700D8E0}" dt="2024-03-04T10:04:17.301" v="16281" actId="113"/>
          <ac:spMkLst>
            <pc:docMk/>
            <pc:sldMk cId="2861426600" sldId="527"/>
            <ac:spMk id="3" creationId="{62EB1DFE-79F4-F894-19ED-4AC5F584C8EF}"/>
          </ac:spMkLst>
        </pc:spChg>
        <pc:picChg chg="mod">
          <ac:chgData name="Antoine Calvary" userId="e2e79c02-b103-4742-ae86-2486db8c9ade" providerId="ADAL" clId="{1DF731EF-13E2-421B-83E4-2D63C700D8E0}" dt="2024-03-04T10:04:05.938" v="16267" actId="1076"/>
          <ac:picMkLst>
            <pc:docMk/>
            <pc:sldMk cId="2861426600" sldId="527"/>
            <ac:picMk id="2" creationId="{D043F766-EC3C-D5A7-8CB9-7CC9E3B967F7}"/>
          </ac:picMkLst>
        </pc:picChg>
        <pc:picChg chg="del">
          <ac:chgData name="Antoine Calvary" userId="e2e79c02-b103-4742-ae86-2486db8c9ade" providerId="ADAL" clId="{1DF731EF-13E2-421B-83E4-2D63C700D8E0}" dt="2024-03-04T09:58:38.292" v="15974" actId="478"/>
          <ac:picMkLst>
            <pc:docMk/>
            <pc:sldMk cId="2861426600" sldId="527"/>
            <ac:picMk id="5" creationId="{6D6C4A0A-6732-23A8-7DB1-9CE3069C66F0}"/>
          </ac:picMkLst>
        </pc:picChg>
      </pc:sldChg>
      <pc:sldChg chg="addSp delSp modSp add mod">
        <pc:chgData name="Antoine Calvary" userId="e2e79c02-b103-4742-ae86-2486db8c9ade" providerId="ADAL" clId="{1DF731EF-13E2-421B-83E4-2D63C700D8E0}" dt="2024-03-04T10:16:20.841" v="16432" actId="1076"/>
        <pc:sldMkLst>
          <pc:docMk/>
          <pc:sldMk cId="3644256330" sldId="528"/>
        </pc:sldMkLst>
        <pc:spChg chg="mod">
          <ac:chgData name="Antoine Calvary" userId="e2e79c02-b103-4742-ae86-2486db8c9ade" providerId="ADAL" clId="{1DF731EF-13E2-421B-83E4-2D63C700D8E0}" dt="2024-03-04T10:16:20.841" v="16432" actId="1076"/>
          <ac:spMkLst>
            <pc:docMk/>
            <pc:sldMk cId="3644256330" sldId="528"/>
            <ac:spMk id="5" creationId="{FFF8B08D-39D1-A046-2812-00A8977DFF14}"/>
          </ac:spMkLst>
        </pc:spChg>
        <pc:picChg chg="del">
          <ac:chgData name="Antoine Calvary" userId="e2e79c02-b103-4742-ae86-2486db8c9ade" providerId="ADAL" clId="{1DF731EF-13E2-421B-83E4-2D63C700D8E0}" dt="2024-03-04T10:13:52.090" v="16283" actId="478"/>
          <ac:picMkLst>
            <pc:docMk/>
            <pc:sldMk cId="3644256330" sldId="528"/>
            <ac:picMk id="4" creationId="{084215CA-E180-EF95-CDF1-5BCFB72CA565}"/>
          </ac:picMkLst>
        </pc:picChg>
        <pc:picChg chg="add mod">
          <ac:chgData name="Antoine Calvary" userId="e2e79c02-b103-4742-ae86-2486db8c9ade" providerId="ADAL" clId="{1DF731EF-13E2-421B-83E4-2D63C700D8E0}" dt="2024-03-04T10:16:12.609" v="16431" actId="1076"/>
          <ac:picMkLst>
            <pc:docMk/>
            <pc:sldMk cId="3644256330" sldId="528"/>
            <ac:picMk id="7" creationId="{2DD31FCC-6FD1-947F-95EF-8099B16E276A}"/>
          </ac:picMkLst>
        </pc:picChg>
      </pc:sldChg>
      <pc:sldMasterChg chg="modSp mod delSldLayout">
        <pc:chgData name="Antoine Calvary" userId="e2e79c02-b103-4742-ae86-2486db8c9ade" providerId="ADAL" clId="{1DF731EF-13E2-421B-83E4-2D63C700D8E0}" dt="2024-02-28T10:15:09.008" v="13800" actId="20577"/>
        <pc:sldMasterMkLst>
          <pc:docMk/>
          <pc:sldMasterMk cId="2960702968" sldId="2147483648"/>
        </pc:sldMasterMkLst>
        <pc:spChg chg="mod">
          <ac:chgData name="Antoine Calvary" userId="e2e79c02-b103-4742-ae86-2486db8c9ade" providerId="ADAL" clId="{1DF731EF-13E2-421B-83E4-2D63C700D8E0}" dt="2024-02-28T10:15:09.008" v="13800" actId="20577"/>
          <ac:spMkLst>
            <pc:docMk/>
            <pc:sldMasterMk cId="2960702968" sldId="2147483648"/>
            <ac:spMk id="3" creationId="{00000000-0000-0000-0000-000000000000}"/>
          </ac:spMkLst>
        </pc:spChg>
        <pc:sldLayoutChg chg="del">
          <pc:chgData name="Antoine Calvary" userId="e2e79c02-b103-4742-ae86-2486db8c9ade" providerId="ADAL" clId="{1DF731EF-13E2-421B-83E4-2D63C700D8E0}" dt="2024-02-27T14:37:56.883" v="7583" actId="47"/>
          <pc:sldLayoutMkLst>
            <pc:docMk/>
            <pc:sldMasterMk cId="2960702968" sldId="2147483648"/>
            <pc:sldLayoutMk cId="4016248304" sldId="214748366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EABE-4E8E-AA98-2DD3F2C5E026}"/>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EABE-4E8E-AA98-2DD3F2C5E026}"/>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EABE-4E8E-AA98-2DD3F2C5E026}"/>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EABE-4E8E-AA98-2DD3F2C5E026}"/>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EABE-4E8E-AA98-2DD3F2C5E026}"/>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EABE-4E8E-AA98-2DD3F2C5E026}"/>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EABE-4E8E-AA98-2DD3F2C5E026}"/>
              </c:ext>
            </c:extLst>
          </c:dPt>
          <c:dPt>
            <c:idx val="7"/>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03B8-45C8-BFCC-17489D05F528}"/>
              </c:ext>
            </c:extLst>
          </c:dPt>
          <c:dPt>
            <c:idx val="8"/>
            <c:bubble3D val="0"/>
            <c:spPr>
              <a:solidFill>
                <a:schemeClr val="accent3">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1-0533-44D7-9CAC-3D42EE2109E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Feuil1!$A$2:$A$10</c:f>
              <c:strCache>
                <c:ptCount val="9"/>
                <c:pt idx="0">
                  <c:v>Fonctionnement</c:v>
                </c:pt>
                <c:pt idx="1">
                  <c:v>Haut niveau </c:v>
                </c:pt>
                <c:pt idx="2">
                  <c:v>Formation</c:v>
                </c:pt>
                <c:pt idx="3">
                  <c:v>CQP AESA</c:v>
                </c:pt>
                <c:pt idx="4">
                  <c:v>Competition</c:v>
                </c:pt>
                <c:pt idx="5">
                  <c:v>Communication</c:v>
                </c:pt>
                <c:pt idx="6">
                  <c:v>Accompagnement des territoires</c:v>
                </c:pt>
                <c:pt idx="7">
                  <c:v>Para Escalade</c:v>
                </c:pt>
                <c:pt idx="8">
                  <c:v>Evènements Promotionnels</c:v>
                </c:pt>
              </c:strCache>
            </c:strRef>
          </c:cat>
          <c:val>
            <c:numRef>
              <c:f>Feuil1!$B$2:$B$10</c:f>
              <c:numCache>
                <c:formatCode>General</c:formatCode>
                <c:ptCount val="9"/>
                <c:pt idx="0">
                  <c:v>9327</c:v>
                </c:pt>
                <c:pt idx="1">
                  <c:v>5954</c:v>
                </c:pt>
                <c:pt idx="2">
                  <c:v>5954</c:v>
                </c:pt>
                <c:pt idx="3">
                  <c:v>2355</c:v>
                </c:pt>
                <c:pt idx="4">
                  <c:v>7798</c:v>
                </c:pt>
                <c:pt idx="5">
                  <c:v>2358</c:v>
                </c:pt>
                <c:pt idx="6">
                  <c:v>3195</c:v>
                </c:pt>
                <c:pt idx="7">
                  <c:v>853</c:v>
                </c:pt>
                <c:pt idx="8">
                  <c:v>961</c:v>
                </c:pt>
              </c:numCache>
            </c:numRef>
          </c:val>
          <c:extLst>
            <c:ext xmlns:c16="http://schemas.microsoft.com/office/drawing/2014/chart" uri="{C3380CC4-5D6E-409C-BE32-E72D297353CC}">
              <c16:uniqueId val="{00000000-C329-4D74-A24D-247EB7BCC1FC}"/>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r-FR"/>
        </a:p>
      </c:txPr>
    </c:legend>
    <c:plotVisOnly val="1"/>
    <c:dispBlanksAs val="zero"/>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EABE-4E8E-AA98-2DD3F2C5E026}"/>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EABE-4E8E-AA98-2DD3F2C5E026}"/>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EABE-4E8E-AA98-2DD3F2C5E026}"/>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EABE-4E8E-AA98-2DD3F2C5E026}"/>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EABE-4E8E-AA98-2DD3F2C5E026}"/>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EABE-4E8E-AA98-2DD3F2C5E026}"/>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EABE-4E8E-AA98-2DD3F2C5E026}"/>
              </c:ext>
            </c:extLst>
          </c:dPt>
          <c:dPt>
            <c:idx val="7"/>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12D6-4DDA-AFE1-19EFFB74936E}"/>
              </c:ext>
            </c:extLst>
          </c:dPt>
          <c:dPt>
            <c:idx val="8"/>
            <c:bubble3D val="0"/>
            <c:spPr>
              <a:solidFill>
                <a:schemeClr val="accent3">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1-12D6-4DDA-AFE1-19EFFB74936E}"/>
              </c:ext>
            </c:extLst>
          </c:dPt>
          <c:dPt>
            <c:idx val="9"/>
            <c:bubble3D val="0"/>
            <c:spPr>
              <a:solidFill>
                <a:schemeClr val="accent4">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3-12D6-4DDA-AFE1-19EFFB74936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Feuil1!$A$2:$A$10</c:f>
              <c:strCache>
                <c:ptCount val="9"/>
                <c:pt idx="0">
                  <c:v>Fonctionnement</c:v>
                </c:pt>
                <c:pt idx="1">
                  <c:v>Haut niveau </c:v>
                </c:pt>
                <c:pt idx="2">
                  <c:v>Formation</c:v>
                </c:pt>
                <c:pt idx="3">
                  <c:v>CQP AESA</c:v>
                </c:pt>
                <c:pt idx="4">
                  <c:v>Competition</c:v>
                </c:pt>
                <c:pt idx="5">
                  <c:v>Communication</c:v>
                </c:pt>
                <c:pt idx="6">
                  <c:v>Accompagnement des territoires</c:v>
                </c:pt>
                <c:pt idx="7">
                  <c:v>Ev promotionnels</c:v>
                </c:pt>
                <c:pt idx="8">
                  <c:v>Para Escalade</c:v>
                </c:pt>
              </c:strCache>
            </c:strRef>
          </c:cat>
          <c:val>
            <c:numRef>
              <c:f>Feuil1!$B$2:$B$10</c:f>
              <c:numCache>
                <c:formatCode>General</c:formatCode>
                <c:ptCount val="9"/>
                <c:pt idx="0">
                  <c:v>23800</c:v>
                </c:pt>
                <c:pt idx="1">
                  <c:v>11721</c:v>
                </c:pt>
                <c:pt idx="2">
                  <c:v>0</c:v>
                </c:pt>
                <c:pt idx="3">
                  <c:v>0</c:v>
                </c:pt>
                <c:pt idx="4">
                  <c:v>9613</c:v>
                </c:pt>
                <c:pt idx="5">
                  <c:v>3496</c:v>
                </c:pt>
                <c:pt idx="6">
                  <c:v>2352</c:v>
                </c:pt>
                <c:pt idx="7">
                  <c:v>2501</c:v>
                </c:pt>
                <c:pt idx="8">
                  <c:v>1082</c:v>
                </c:pt>
              </c:numCache>
            </c:numRef>
          </c:val>
          <c:extLst>
            <c:ext xmlns:c16="http://schemas.microsoft.com/office/drawing/2014/chart" uri="{C3380CC4-5D6E-409C-BE32-E72D297353CC}">
              <c16:uniqueId val="{00000000-C329-4D74-A24D-247EB7BCC1FC}"/>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r-FR"/>
        </a:p>
      </c:txPr>
    </c:legend>
    <c:plotVisOnly val="1"/>
    <c:dispBlanksAs val="zero"/>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PREVISIONS</c:v>
                </c:pt>
              </c:strCache>
            </c:strRef>
          </c:tx>
          <c:explosion val="13"/>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D-8D22-40DD-B10F-25D03C6DB0EE}"/>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C-8D22-40DD-B10F-25D03C6DB0EE}"/>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B-8D22-40DD-B10F-25D03C6DB0EE}"/>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A-8D22-40DD-B10F-25D03C6DB0EE}"/>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9-8D22-40DD-B10F-25D03C6DB0EE}"/>
              </c:ext>
            </c:extLst>
          </c:dPt>
          <c:dPt>
            <c:idx val="5"/>
            <c:bubble3D val="0"/>
            <c:explosion val="48"/>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8-8D22-40DD-B10F-25D03C6DB0EE}"/>
              </c:ext>
            </c:extLst>
          </c:dPt>
          <c:dPt>
            <c:idx val="6"/>
            <c:bubble3D val="0"/>
            <c:explosion val="31"/>
            <c:spPr>
              <a:solidFill>
                <a:schemeClr val="accent1">
                  <a:lumMod val="60000"/>
                  <a:alpha val="90000"/>
                </a:schemeClr>
              </a:solidFill>
              <a:ln w="19050">
                <a:solidFill>
                  <a:schemeClr val="accent1">
                    <a:lumMod val="60000"/>
                    <a:lumMod val="75000"/>
                  </a:schemeClr>
                </a:solidFill>
              </a:ln>
              <a:effectLst>
                <a:innerShdw blurRad="114300">
                  <a:schemeClr val="accent1">
                    <a:lumMod val="60000"/>
                    <a:lumMod val="75000"/>
                  </a:schemeClr>
                </a:innerShdw>
              </a:effectLst>
              <a:scene3d>
                <a:camera prst="orthographicFront"/>
                <a:lightRig rig="threePt" dir="t"/>
              </a:scene3d>
              <a:sp3d contourW="19050" prstMaterial="flat">
                <a:contourClr>
                  <a:schemeClr val="accent1">
                    <a:lumMod val="60000"/>
                    <a:lumMod val="75000"/>
                  </a:schemeClr>
                </a:contourClr>
              </a:sp3d>
            </c:spPr>
            <c:extLst>
              <c:ext xmlns:c16="http://schemas.microsoft.com/office/drawing/2014/chart" uri="{C3380CC4-5D6E-409C-BE32-E72D297353CC}">
                <c16:uniqueId val="{00000007-8D22-40DD-B10F-25D03C6DB0EE}"/>
              </c:ext>
            </c:extLst>
          </c:dPt>
          <c:dPt>
            <c:idx val="7"/>
            <c:bubble3D val="0"/>
            <c:explosion val="21"/>
            <c:spPr>
              <a:solidFill>
                <a:schemeClr val="accent2">
                  <a:lumMod val="60000"/>
                  <a:alpha val="90000"/>
                </a:schemeClr>
              </a:solidFill>
              <a:ln w="19050">
                <a:solidFill>
                  <a:schemeClr val="accent2">
                    <a:lumMod val="60000"/>
                    <a:lumMod val="75000"/>
                  </a:schemeClr>
                </a:solidFill>
              </a:ln>
              <a:effectLst>
                <a:innerShdw blurRad="114300">
                  <a:schemeClr val="accent2">
                    <a:lumMod val="60000"/>
                    <a:lumMod val="75000"/>
                  </a:schemeClr>
                </a:innerShdw>
              </a:effectLst>
              <a:scene3d>
                <a:camera prst="orthographicFront"/>
                <a:lightRig rig="threePt" dir="t"/>
              </a:scene3d>
              <a:sp3d contourW="19050" prstMaterial="flat">
                <a:contourClr>
                  <a:schemeClr val="accent2">
                    <a:lumMod val="60000"/>
                    <a:lumMod val="75000"/>
                  </a:schemeClr>
                </a:contourClr>
              </a:sp3d>
            </c:spPr>
            <c:extLst>
              <c:ext xmlns:c16="http://schemas.microsoft.com/office/drawing/2014/chart" uri="{C3380CC4-5D6E-409C-BE32-E72D297353CC}">
                <c16:uniqueId val="{00000006-8D22-40DD-B10F-25D03C6DB0EE}"/>
              </c:ext>
            </c:extLst>
          </c:dPt>
          <c:dPt>
            <c:idx val="8"/>
            <c:bubble3D val="0"/>
            <c:spPr>
              <a:solidFill>
                <a:schemeClr val="accent3">
                  <a:lumMod val="60000"/>
                  <a:alpha val="90000"/>
                </a:schemeClr>
              </a:solidFill>
              <a:ln w="19050">
                <a:solidFill>
                  <a:schemeClr val="accent3">
                    <a:lumMod val="60000"/>
                    <a:lumMod val="75000"/>
                  </a:schemeClr>
                </a:solidFill>
              </a:ln>
              <a:effectLst>
                <a:innerShdw blurRad="114300">
                  <a:schemeClr val="accent3">
                    <a:lumMod val="60000"/>
                    <a:lumMod val="75000"/>
                  </a:schemeClr>
                </a:innerShdw>
              </a:effectLst>
              <a:scene3d>
                <a:camera prst="orthographicFront"/>
                <a:lightRig rig="threePt" dir="t"/>
              </a:scene3d>
              <a:sp3d contourW="19050" prstMaterial="flat">
                <a:contourClr>
                  <a:schemeClr val="accent3">
                    <a:lumMod val="60000"/>
                    <a:lumMod val="75000"/>
                  </a:schemeClr>
                </a:contourClr>
              </a:sp3d>
            </c:spPr>
            <c:extLst>
              <c:ext xmlns:c16="http://schemas.microsoft.com/office/drawing/2014/chart" uri="{C3380CC4-5D6E-409C-BE32-E72D297353CC}">
                <c16:uniqueId val="{00000001-8D22-40DD-B10F-25D03C6DB0EE}"/>
              </c:ext>
            </c:extLst>
          </c:dPt>
          <c:dPt>
            <c:idx val="9"/>
            <c:bubble3D val="0"/>
            <c:spPr>
              <a:solidFill>
                <a:schemeClr val="accent4">
                  <a:lumMod val="60000"/>
                  <a:alpha val="90000"/>
                </a:schemeClr>
              </a:solidFill>
              <a:ln w="19050">
                <a:solidFill>
                  <a:schemeClr val="accent4">
                    <a:lumMod val="60000"/>
                    <a:lumMod val="75000"/>
                  </a:schemeClr>
                </a:solidFill>
              </a:ln>
              <a:effectLst>
                <a:innerShdw blurRad="114300">
                  <a:schemeClr val="accent4">
                    <a:lumMod val="60000"/>
                    <a:lumMod val="75000"/>
                  </a:schemeClr>
                </a:innerShdw>
              </a:effectLst>
              <a:scene3d>
                <a:camera prst="orthographicFront"/>
                <a:lightRig rig="threePt" dir="t"/>
              </a:scene3d>
              <a:sp3d contourW="19050" prstMaterial="flat">
                <a:contourClr>
                  <a:schemeClr val="accent4">
                    <a:lumMod val="60000"/>
                    <a:lumMod val="75000"/>
                  </a:schemeClr>
                </a:contourClr>
              </a:sp3d>
            </c:spPr>
            <c:extLst>
              <c:ext xmlns:c16="http://schemas.microsoft.com/office/drawing/2014/chart" uri="{C3380CC4-5D6E-409C-BE32-E72D297353CC}">
                <c16:uniqueId val="{00000012-0D1D-4087-BEB5-F13FCDAF448D}"/>
              </c:ext>
            </c:extLst>
          </c:dPt>
          <c:dPt>
            <c:idx val="10"/>
            <c:bubble3D val="0"/>
            <c:spPr>
              <a:solidFill>
                <a:schemeClr val="accent5">
                  <a:lumMod val="60000"/>
                  <a:alpha val="90000"/>
                </a:schemeClr>
              </a:solidFill>
              <a:ln w="19050">
                <a:solidFill>
                  <a:schemeClr val="accent5">
                    <a:lumMod val="60000"/>
                    <a:lumMod val="75000"/>
                  </a:schemeClr>
                </a:solidFill>
              </a:ln>
              <a:effectLst>
                <a:innerShdw blurRad="114300">
                  <a:schemeClr val="accent5">
                    <a:lumMod val="60000"/>
                    <a:lumMod val="75000"/>
                  </a:schemeClr>
                </a:innerShdw>
              </a:effectLst>
              <a:scene3d>
                <a:camera prst="orthographicFront"/>
                <a:lightRig rig="threePt" dir="t"/>
              </a:scene3d>
              <a:sp3d contourW="19050" prstMaterial="flat">
                <a:contourClr>
                  <a:schemeClr val="accent5">
                    <a:lumMod val="60000"/>
                    <a:lumMod val="75000"/>
                  </a:schemeClr>
                </a:contourClr>
              </a:sp3d>
            </c:spPr>
            <c:extLst>
              <c:ext xmlns:c16="http://schemas.microsoft.com/office/drawing/2014/chart" uri="{C3380CC4-5D6E-409C-BE32-E72D297353CC}">
                <c16:uniqueId val="{00000000-E0D0-44C9-B8A2-ADC71AF45020}"/>
              </c:ext>
            </c:extLst>
          </c:dPt>
          <c:dLbls>
            <c:dLbl>
              <c:idx val="0"/>
              <c:layout>
                <c:manualLayout>
                  <c:x val="0.1484307605292334"/>
                  <c:y val="-6.7277247066115159E-3"/>
                </c:manualLayout>
              </c:layout>
              <c:tx>
                <c:rich>
                  <a:bodyPr rot="0" spcFirstLastPara="1" vertOverflow="clip" horzOverflow="clip" vert="horz" wrap="square" lIns="38100" tIns="19050" rIns="38100" bIns="19050" anchor="ctr" anchorCtr="1">
                    <a:spAutoFit/>
                  </a:bodyPr>
                  <a:lstStyle/>
                  <a:p>
                    <a:pPr>
                      <a:defRPr sz="1050" b="0" i="0" u="none" strike="noStrike" kern="1200" baseline="0">
                        <a:solidFill>
                          <a:schemeClr val="accent1"/>
                        </a:solidFill>
                        <a:effectLst/>
                        <a:latin typeface="+mn-lt"/>
                        <a:ea typeface="+mn-ea"/>
                        <a:cs typeface="+mn-cs"/>
                      </a:defRPr>
                    </a:pPr>
                    <a:fld id="{61DA48E1-6BE8-4CEE-8A33-70265536671C}" type="CATEGORYNAME">
                      <a:rPr lang="en-US" sz="1050" smtClean="0"/>
                      <a:pPr>
                        <a:defRPr sz="1050"/>
                      </a:pPr>
                      <a:t>[NOM DE CATÉGORIE]</a:t>
                    </a:fld>
                    <a:endParaRPr lang="fr-FR"/>
                  </a:p>
                </c:rich>
              </c:tx>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accent1"/>
                      </a:solidFill>
                      <a:effectLst/>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30047164690234462"/>
                      <c:h val="0.11215164937835237"/>
                    </c:manualLayout>
                  </c15:layout>
                  <c15:dlblFieldTable/>
                  <c15:showDataLabelsRange val="0"/>
                </c:ext>
                <c:ext xmlns:c16="http://schemas.microsoft.com/office/drawing/2014/chart" uri="{C3380CC4-5D6E-409C-BE32-E72D297353CC}">
                  <c16:uniqueId val="{0000000D-8D22-40DD-B10F-25D03C6DB0EE}"/>
                </c:ext>
              </c:extLst>
            </c:dLbl>
            <c:dLbl>
              <c:idx val="1"/>
              <c:tx>
                <c:rich>
                  <a:bodyPr rot="0" spcFirstLastPara="1" vertOverflow="clip" horzOverflow="clip" vert="horz" wrap="square" lIns="38100" tIns="19050" rIns="38100" bIns="19050" anchor="ctr" anchorCtr="1">
                    <a:spAutoFit/>
                  </a:bodyPr>
                  <a:lstStyle/>
                  <a:p>
                    <a:pPr>
                      <a:defRPr sz="1050" b="0" i="0" u="none" strike="noStrike" kern="1200" baseline="0">
                        <a:solidFill>
                          <a:schemeClr val="accent1"/>
                        </a:solidFill>
                        <a:effectLst/>
                        <a:latin typeface="+mn-lt"/>
                        <a:ea typeface="+mn-ea"/>
                        <a:cs typeface="+mn-cs"/>
                      </a:defRPr>
                    </a:pPr>
                    <a:fld id="{7A074CFA-3A09-4949-875F-DBA745836AC4}" type="CATEGORYNAME">
                      <a:rPr lang="en-US" sz="1050">
                        <a:solidFill>
                          <a:schemeClr val="accent2"/>
                        </a:solidFill>
                      </a:rPr>
                      <a:pPr>
                        <a:defRPr sz="1050">
                          <a:solidFill>
                            <a:schemeClr val="accent1"/>
                          </a:solidFill>
                        </a:defRPr>
                      </a:pPr>
                      <a:t>[NOM DE CATÉGORIE]</a:t>
                    </a:fld>
                    <a:r>
                      <a:rPr lang="en-US" sz="1050" baseline="0" dirty="0"/>
                      <a:t>
</a:t>
                    </a:r>
                  </a:p>
                </c:rich>
              </c:tx>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8D22-40DD-B10F-25D03C6DB0EE}"/>
                </c:ext>
              </c:extLst>
            </c:dLbl>
            <c:dLbl>
              <c:idx val="2"/>
              <c:tx>
                <c:rich>
                  <a:bodyPr rot="0" spcFirstLastPara="1" vertOverflow="clip" horzOverflow="clip" vert="horz" wrap="square" lIns="38100" tIns="19050" rIns="38100" bIns="19050" anchor="ctr" anchorCtr="1">
                    <a:spAutoFit/>
                  </a:bodyPr>
                  <a:lstStyle/>
                  <a:p>
                    <a:pPr>
                      <a:defRPr sz="1050" b="0" i="0" u="none" strike="noStrike" kern="1200" baseline="0">
                        <a:solidFill>
                          <a:schemeClr val="accent1"/>
                        </a:solidFill>
                        <a:effectLst/>
                        <a:latin typeface="+mn-lt"/>
                        <a:ea typeface="+mn-ea"/>
                        <a:cs typeface="+mn-cs"/>
                      </a:defRPr>
                    </a:pPr>
                    <a:fld id="{3F0F5025-74D9-4B5C-890C-F2C0CA03FF81}" type="CATEGORYNAME">
                      <a:rPr lang="en-US" sz="1050">
                        <a:solidFill>
                          <a:schemeClr val="accent3"/>
                        </a:solidFill>
                      </a:rPr>
                      <a:pPr>
                        <a:defRPr sz="1050">
                          <a:solidFill>
                            <a:schemeClr val="accent1"/>
                          </a:solidFill>
                        </a:defRPr>
                      </a:pPr>
                      <a:t>[NOM DE CATÉGORIE]</a:t>
                    </a:fld>
                    <a:r>
                      <a:rPr lang="en-US" sz="1050" baseline="0" dirty="0"/>
                      <a:t>
</a:t>
                    </a:r>
                  </a:p>
                </c:rich>
              </c:tx>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D22-40DD-B10F-25D03C6DB0EE}"/>
                </c:ext>
              </c:extLst>
            </c:dLbl>
            <c:dLbl>
              <c:idx val="3"/>
              <c:tx>
                <c:rich>
                  <a:bodyPr rot="0" spcFirstLastPara="1" vertOverflow="clip" horzOverflow="clip" vert="horz" wrap="square" lIns="38100" tIns="19050" rIns="38100" bIns="19050" anchor="ctr" anchorCtr="1">
                    <a:spAutoFit/>
                  </a:bodyPr>
                  <a:lstStyle/>
                  <a:p>
                    <a:pPr>
                      <a:defRPr sz="1050" b="0" i="0" u="none" strike="noStrike" kern="1200" baseline="0">
                        <a:solidFill>
                          <a:schemeClr val="accent1"/>
                        </a:solidFill>
                        <a:effectLst/>
                        <a:latin typeface="+mn-lt"/>
                        <a:ea typeface="+mn-ea"/>
                        <a:cs typeface="+mn-cs"/>
                      </a:defRPr>
                    </a:pPr>
                    <a:fld id="{A15A4140-E364-4EC2-BC29-C89B38B372AD}" type="CATEGORYNAME">
                      <a:rPr lang="en-US" sz="1050">
                        <a:solidFill>
                          <a:srgbClr val="7030A0"/>
                        </a:solidFill>
                      </a:rPr>
                      <a:pPr>
                        <a:defRPr sz="1050">
                          <a:solidFill>
                            <a:schemeClr val="accent1"/>
                          </a:solidFill>
                        </a:defRPr>
                      </a:pPr>
                      <a:t>[NOM DE CATÉGORIE]</a:t>
                    </a:fld>
                    <a:r>
                      <a:rPr lang="en-US" sz="1050" baseline="0" dirty="0"/>
                      <a:t>
</a:t>
                    </a:r>
                  </a:p>
                </c:rich>
              </c:tx>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8D22-40DD-B10F-25D03C6DB0EE}"/>
                </c:ext>
              </c:extLst>
            </c:dLbl>
            <c:dLbl>
              <c:idx val="4"/>
              <c:layout>
                <c:manualLayout>
                  <c:x val="0.13927545711818137"/>
                  <c:y val="8.0306592651477382E-2"/>
                </c:manualLayout>
              </c:layout>
              <c:tx>
                <c:rich>
                  <a:bodyPr rot="0" spcFirstLastPara="1" vertOverflow="clip" horzOverflow="clip" vert="horz" wrap="square" lIns="38100" tIns="19050" rIns="38100" bIns="19050" anchor="ctr" anchorCtr="1">
                    <a:noAutofit/>
                  </a:bodyPr>
                  <a:lstStyle/>
                  <a:p>
                    <a:pPr>
                      <a:defRPr sz="1050" b="0" i="0" u="none" strike="noStrike" kern="1200" baseline="0">
                        <a:solidFill>
                          <a:schemeClr val="accent1"/>
                        </a:solidFill>
                        <a:effectLst/>
                        <a:latin typeface="+mn-lt"/>
                        <a:ea typeface="+mn-ea"/>
                        <a:cs typeface="+mn-cs"/>
                      </a:defRPr>
                    </a:pPr>
                    <a:fld id="{15399CF9-E404-4FBE-9F96-F39FBAD8C918}" type="CATEGORYNAME">
                      <a:rPr lang="en-US" sz="1050" dirty="0"/>
                      <a:pPr>
                        <a:defRPr sz="1050">
                          <a:solidFill>
                            <a:schemeClr val="accent1"/>
                          </a:solidFill>
                        </a:defRPr>
                      </a:pPr>
                      <a:t>[NOM DE CATÉGORIE]</a:t>
                    </a:fld>
                    <a:r>
                      <a:rPr lang="en-US" sz="1050" baseline="0" dirty="0"/>
                      <a:t>
</a:t>
                    </a:r>
                  </a:p>
                </c:rich>
              </c:tx>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noAutofit/>
                </a:bodyPr>
                <a:lstStyle/>
                <a:p>
                  <a:pPr>
                    <a:defRPr sz="1050" b="0" i="0" u="none" strike="noStrike" kern="1200" baseline="0">
                      <a:solidFill>
                        <a:schemeClr val="accent1"/>
                      </a:solidFill>
                      <a:effectLst/>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3531531781634524"/>
                      <c:h val="0.10832034130115437"/>
                    </c:manualLayout>
                  </c15:layout>
                  <c15:dlblFieldTable/>
                  <c15:showDataLabelsRange val="0"/>
                </c:ext>
                <c:ext xmlns:c16="http://schemas.microsoft.com/office/drawing/2014/chart" uri="{C3380CC4-5D6E-409C-BE32-E72D297353CC}">
                  <c16:uniqueId val="{00000009-8D22-40DD-B10F-25D03C6DB0EE}"/>
                </c:ext>
              </c:extLst>
            </c:dLbl>
            <c:dLbl>
              <c:idx val="5"/>
              <c:layout>
                <c:manualLayout>
                  <c:x val="-3.0755047206712217E-2"/>
                  <c:y val="-2.1389856646761192E-3"/>
                </c:manualLayout>
              </c:layout>
              <c:tx>
                <c:rich>
                  <a:bodyPr rot="0" spcFirstLastPara="1" vertOverflow="clip" horzOverflow="clip" vert="horz" wrap="square" lIns="38100" tIns="19050" rIns="38100" bIns="19050" anchor="ctr" anchorCtr="1">
                    <a:spAutoFit/>
                  </a:bodyPr>
                  <a:lstStyle/>
                  <a:p>
                    <a:pPr>
                      <a:defRPr sz="1050" b="0" i="0" u="none" strike="noStrike" kern="1200" baseline="0">
                        <a:solidFill>
                          <a:schemeClr val="accent1"/>
                        </a:solidFill>
                        <a:effectLst/>
                        <a:latin typeface="+mn-lt"/>
                        <a:ea typeface="+mn-ea"/>
                        <a:cs typeface="+mn-cs"/>
                      </a:defRPr>
                    </a:pPr>
                    <a:fld id="{282D7C34-59BA-46EC-B8DD-06D170E02F44}" type="CATEGORYNAME">
                      <a:rPr lang="en-US" sz="1050">
                        <a:solidFill>
                          <a:schemeClr val="accent6"/>
                        </a:solidFill>
                      </a:rPr>
                      <a:pPr>
                        <a:defRPr sz="1050">
                          <a:solidFill>
                            <a:schemeClr val="accent1"/>
                          </a:solidFill>
                        </a:defRPr>
                      </a:pPr>
                      <a:t>[NOM DE CATÉGORIE]</a:t>
                    </a:fld>
                    <a:r>
                      <a:rPr lang="en-US" sz="1050" baseline="0" dirty="0"/>
                      <a:t>
</a:t>
                    </a:r>
                  </a:p>
                </c:rich>
              </c:tx>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accent1"/>
                      </a:solidFill>
                      <a:effectLst/>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D22-40DD-B10F-25D03C6DB0EE}"/>
                </c:ext>
              </c:extLst>
            </c:dLbl>
            <c:dLbl>
              <c:idx val="6"/>
              <c:layout>
                <c:manualLayout>
                  <c:x val="-7.4866838997082991E-2"/>
                  <c:y val="-1.2645459159155112E-2"/>
                </c:manualLayout>
              </c:layout>
              <c:tx>
                <c:rich>
                  <a:bodyPr rot="0" spcFirstLastPara="1" vertOverflow="clip" horzOverflow="clip" vert="horz" wrap="square" lIns="38100" tIns="19050" rIns="38100" bIns="19050" anchor="ctr" anchorCtr="1">
                    <a:spAutoFit/>
                  </a:bodyPr>
                  <a:lstStyle/>
                  <a:p>
                    <a:pPr>
                      <a:defRPr sz="1050" b="0" i="0" u="none" strike="noStrike" kern="1200" baseline="0">
                        <a:solidFill>
                          <a:schemeClr val="accent1"/>
                        </a:solidFill>
                        <a:effectLst/>
                        <a:latin typeface="+mn-lt"/>
                        <a:ea typeface="+mn-ea"/>
                        <a:cs typeface="+mn-cs"/>
                      </a:defRPr>
                    </a:pPr>
                    <a:fld id="{EF0B3AD6-06C3-423A-AF72-4D2CDF780DAE}" type="CATEGORYNAME">
                      <a:rPr lang="en-US" sz="1050" smtClean="0">
                        <a:solidFill>
                          <a:schemeClr val="accent1">
                            <a:lumMod val="50000"/>
                          </a:schemeClr>
                        </a:solidFill>
                      </a:rPr>
                      <a:pPr>
                        <a:defRPr sz="1050">
                          <a:solidFill>
                            <a:schemeClr val="accent1"/>
                          </a:solidFill>
                        </a:defRPr>
                      </a:pPr>
                      <a:t>[NOM DE CATÉGORIE]</a:t>
                    </a:fld>
                    <a:endParaRPr lang="fr-FR"/>
                  </a:p>
                </c:rich>
              </c:tx>
              <c:spPr>
                <a:solidFill>
                  <a:schemeClr val="lt1">
                    <a:alpha val="90000"/>
                  </a:schemeClr>
                </a:solidFill>
                <a:ln w="12700" cap="flat" cmpd="sng" algn="ctr">
                  <a:solidFill>
                    <a:schemeClr val="accent1">
                      <a:lumMod val="60000"/>
                    </a:schemeClr>
                  </a:solidFill>
                  <a:round/>
                </a:ln>
                <a:effectLst>
                  <a:outerShdw blurRad="50800" dist="38100" dir="2700000" algn="tl" rotWithShape="0">
                    <a:schemeClr val="accent1">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accent1"/>
                      </a:solidFill>
                      <a:effectLst/>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D22-40DD-B10F-25D03C6DB0EE}"/>
                </c:ext>
              </c:extLst>
            </c:dLbl>
            <c:dLbl>
              <c:idx val="7"/>
              <c:layout>
                <c:manualLayout>
                  <c:x val="-8.4437653245797883E-2"/>
                  <c:y val="-7.5356040905967481E-2"/>
                </c:manualLayout>
              </c:layout>
              <c:tx>
                <c:rich>
                  <a:bodyPr rot="0" spcFirstLastPara="1" vertOverflow="clip" horzOverflow="clip" vert="horz" wrap="square" lIns="38100" tIns="19050" rIns="38100" bIns="19050" anchor="ctr" anchorCtr="1">
                    <a:spAutoFit/>
                  </a:bodyPr>
                  <a:lstStyle/>
                  <a:p>
                    <a:pPr>
                      <a:defRPr sz="1050" b="0" i="0" u="none" strike="noStrike" kern="1200" baseline="0">
                        <a:solidFill>
                          <a:schemeClr val="accent1"/>
                        </a:solidFill>
                        <a:effectLst/>
                        <a:latin typeface="+mn-lt"/>
                        <a:ea typeface="+mn-ea"/>
                        <a:cs typeface="+mn-cs"/>
                      </a:defRPr>
                    </a:pPr>
                    <a:fld id="{D1BC7624-B13C-44FC-B134-D7571F9A0CFF}" type="CATEGORYNAME">
                      <a:rPr lang="en-US" sz="1050">
                        <a:solidFill>
                          <a:srgbClr val="C00000"/>
                        </a:solidFill>
                      </a:rPr>
                      <a:pPr>
                        <a:defRPr sz="1050">
                          <a:solidFill>
                            <a:schemeClr val="accent1"/>
                          </a:solidFill>
                        </a:defRPr>
                      </a:pPr>
                      <a:t>[NOM DE CATÉGORIE]</a:t>
                    </a:fld>
                    <a:r>
                      <a:rPr lang="en-US" sz="1050" baseline="0" dirty="0"/>
                      <a:t>
</a:t>
                    </a:r>
                  </a:p>
                </c:rich>
              </c:tx>
              <c:spPr>
                <a:solidFill>
                  <a:schemeClr val="lt1">
                    <a:alpha val="90000"/>
                  </a:schemeClr>
                </a:solidFill>
                <a:ln w="12700" cap="flat" cmpd="sng" algn="ctr">
                  <a:solidFill>
                    <a:schemeClr val="accent2">
                      <a:lumMod val="60000"/>
                    </a:schemeClr>
                  </a:solidFill>
                  <a:round/>
                </a:ln>
                <a:effectLst>
                  <a:outerShdw blurRad="50800" dist="38100" dir="2700000" algn="tl" rotWithShape="0">
                    <a:schemeClr val="accent2">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accent1"/>
                      </a:solidFill>
                      <a:effectLst/>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D22-40DD-B10F-25D03C6DB0EE}"/>
                </c:ext>
              </c:extLst>
            </c:dLbl>
            <c:dLbl>
              <c:idx val="8"/>
              <c:tx>
                <c:rich>
                  <a:bodyPr rot="0" spcFirstLastPara="1" vertOverflow="clip" horzOverflow="clip" vert="horz" wrap="square" lIns="38100" tIns="19050" rIns="38100" bIns="19050" anchor="ctr" anchorCtr="1">
                    <a:spAutoFit/>
                  </a:bodyPr>
                  <a:lstStyle/>
                  <a:p>
                    <a:pPr>
                      <a:defRPr sz="1050" b="0" i="0" u="none" strike="noStrike" kern="1200" baseline="0">
                        <a:solidFill>
                          <a:schemeClr val="accent1"/>
                        </a:solidFill>
                        <a:effectLst/>
                        <a:latin typeface="+mn-lt"/>
                        <a:ea typeface="+mn-ea"/>
                        <a:cs typeface="+mn-cs"/>
                      </a:defRPr>
                    </a:pPr>
                    <a:fld id="{8DA0A5DC-BC43-46C0-9A82-15D2D2D137E5}" type="CATEGORYNAME">
                      <a:rPr lang="en-US" sz="1050">
                        <a:solidFill>
                          <a:schemeClr val="accent3">
                            <a:lumMod val="50000"/>
                          </a:schemeClr>
                        </a:solidFill>
                      </a:rPr>
                      <a:pPr>
                        <a:defRPr sz="1050">
                          <a:solidFill>
                            <a:schemeClr val="accent1"/>
                          </a:solidFill>
                        </a:defRPr>
                      </a:pPr>
                      <a:t>[NOM DE CATÉGORIE]</a:t>
                    </a:fld>
                    <a:r>
                      <a:rPr lang="en-US" sz="1050" baseline="0" dirty="0"/>
                      <a:t>
</a:t>
                    </a:r>
                  </a:p>
                </c:rich>
              </c:tx>
              <c:spPr>
                <a:solidFill>
                  <a:schemeClr val="lt1">
                    <a:alpha val="90000"/>
                  </a:schemeClr>
                </a:solidFill>
                <a:ln w="12700" cap="flat" cmpd="sng" algn="ctr">
                  <a:solidFill>
                    <a:schemeClr val="accent3">
                      <a:lumMod val="60000"/>
                    </a:schemeClr>
                  </a:solidFill>
                  <a:round/>
                </a:ln>
                <a:effectLst>
                  <a:outerShdw blurRad="50800" dist="38100" dir="2700000" algn="tl" rotWithShape="0">
                    <a:schemeClr val="accent3">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D22-40DD-B10F-25D03C6DB0EE}"/>
                </c:ext>
              </c:extLst>
            </c:dLbl>
            <c:dLbl>
              <c:idx val="9"/>
              <c:layout>
                <c:manualLayout>
                  <c:x val="-0.1567344136240047"/>
                  <c:y val="-2.2136514908581366E-2"/>
                </c:manualLayout>
              </c:layout>
              <c:tx>
                <c:rich>
                  <a:bodyPr rot="0" spcFirstLastPara="1" vertOverflow="clip" horzOverflow="clip" vert="horz" wrap="square" lIns="38100" tIns="19050" rIns="38100" bIns="19050" anchor="ctr" anchorCtr="1">
                    <a:spAutoFit/>
                  </a:bodyPr>
                  <a:lstStyle/>
                  <a:p>
                    <a:pPr>
                      <a:defRPr sz="1050" b="0" i="0" u="none" strike="noStrike" kern="1200" baseline="0">
                        <a:solidFill>
                          <a:schemeClr val="accent1"/>
                        </a:solidFill>
                        <a:effectLst/>
                        <a:latin typeface="+mn-lt"/>
                        <a:ea typeface="+mn-ea"/>
                        <a:cs typeface="+mn-cs"/>
                      </a:defRPr>
                    </a:pPr>
                    <a:fld id="{19B7C941-C4FA-421F-8C40-022C68F0C79F}" type="CATEGORYNAME">
                      <a:rPr lang="en-US" sz="1050" smtClean="0"/>
                      <a:pPr>
                        <a:defRPr sz="1050">
                          <a:solidFill>
                            <a:schemeClr val="accent1"/>
                          </a:solidFill>
                        </a:defRPr>
                      </a:pPr>
                      <a:t>[NOM DE CATÉGORIE]</a:t>
                    </a:fld>
                    <a:endParaRPr lang="fr-FR"/>
                  </a:p>
                </c:rich>
              </c:tx>
              <c:spPr>
                <a:solidFill>
                  <a:prstClr val="white">
                    <a:alpha val="90000"/>
                  </a:prstClr>
                </a:solidFill>
                <a:ln w="12700" cap="flat" cmpd="sng" algn="ctr">
                  <a:solidFill>
                    <a:srgbClr val="4F81BD"/>
                  </a:solidFill>
                  <a:round/>
                </a:ln>
                <a:effectLst>
                  <a:outerShdw blurRad="50800" dist="38100" dir="2700000" algn="tl" rotWithShape="0">
                    <a:srgbClr val="4F81BD">
                      <a:lumMod val="75000"/>
                      <a:alpha val="40000"/>
                    </a:srgbClr>
                  </a:outerShdw>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accent1"/>
                      </a:solidFill>
                      <a:effectLst/>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0D1D-4087-BEB5-F13FCDAF448D}"/>
                </c:ext>
              </c:extLst>
            </c:dLbl>
            <c:dLbl>
              <c:idx val="10"/>
              <c:spPr>
                <a:solidFill>
                  <a:prstClr val="white">
                    <a:alpha val="90000"/>
                  </a:prstClr>
                </a:solidFill>
                <a:ln w="12700" cap="flat" cmpd="sng" algn="ctr">
                  <a:solidFill>
                    <a:srgbClr val="4F81BD"/>
                  </a:solidFill>
                  <a:round/>
                </a:ln>
                <a:effectLst>
                  <a:outerShdw blurRad="50800" dist="38100" dir="2700000" algn="tl" rotWithShape="0">
                    <a:srgbClr val="4F81BD">
                      <a:lumMod val="75000"/>
                      <a:alpha val="40000"/>
                    </a:srgbClr>
                  </a:outerShdw>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6="http://schemas.microsoft.com/office/drawing/2014/chart" uri="{C3380CC4-5D6E-409C-BE32-E72D297353CC}">
                  <c16:uniqueId val="{00000000-E0D0-44C9-B8A2-ADC71AF45020}"/>
                </c:ext>
              </c:extLst>
            </c:dLbl>
            <c:spPr>
              <a:solidFill>
                <a:prstClr val="white">
                  <a:alpha val="90000"/>
                </a:prstClr>
              </a:solidFill>
              <a:ln w="12700" cap="flat" cmpd="sng" algn="ctr">
                <a:solidFill>
                  <a:srgbClr val="4F81BD"/>
                </a:solidFill>
                <a:round/>
              </a:ln>
              <a:effectLst>
                <a:outerShdw blurRad="50800" dist="38100" dir="2700000" algn="tl" rotWithShape="0">
                  <a:srgbClr val="4F81BD">
                    <a:lumMod val="75000"/>
                    <a:alpha val="40000"/>
                  </a:srgbClr>
                </a:outerShdw>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Feuil1!$A$2:$A$12</c:f>
              <c:strCache>
                <c:ptCount val="11"/>
                <c:pt idx="0">
                  <c:v>Accompagnement des territoires</c:v>
                </c:pt>
                <c:pt idx="1">
                  <c:v>Formation</c:v>
                </c:pt>
                <c:pt idx="2">
                  <c:v>CQP AESA</c:v>
                </c:pt>
                <c:pt idx="3">
                  <c:v>Compétition</c:v>
                </c:pt>
                <c:pt idx="4">
                  <c:v>Ski-Alpinisme</c:v>
                </c:pt>
                <c:pt idx="5">
                  <c:v>Rencontres Territoriales</c:v>
                </c:pt>
                <c:pt idx="6">
                  <c:v>Haut niveau</c:v>
                </c:pt>
                <c:pt idx="7">
                  <c:v>Evénements promotionnels</c:v>
                </c:pt>
                <c:pt idx="8">
                  <c:v>Communication</c:v>
                </c:pt>
                <c:pt idx="9">
                  <c:v>Para-Escalade</c:v>
                </c:pt>
                <c:pt idx="10">
                  <c:v>Fonctionnement</c:v>
                </c:pt>
              </c:strCache>
            </c:strRef>
          </c:cat>
          <c:val>
            <c:numRef>
              <c:f>Feuil1!$B$2:$B$12</c:f>
              <c:numCache>
                <c:formatCode>#,##0</c:formatCode>
                <c:ptCount val="11"/>
                <c:pt idx="0">
                  <c:v>7052</c:v>
                </c:pt>
                <c:pt idx="1">
                  <c:v>46935</c:v>
                </c:pt>
                <c:pt idx="2">
                  <c:v>15453</c:v>
                </c:pt>
                <c:pt idx="3">
                  <c:v>36995</c:v>
                </c:pt>
                <c:pt idx="4">
                  <c:v>1639</c:v>
                </c:pt>
                <c:pt idx="5">
                  <c:v>14070</c:v>
                </c:pt>
                <c:pt idx="6">
                  <c:v>30025</c:v>
                </c:pt>
                <c:pt idx="7">
                  <c:v>5549</c:v>
                </c:pt>
                <c:pt idx="8">
                  <c:v>17880</c:v>
                </c:pt>
                <c:pt idx="9">
                  <c:v>3563</c:v>
                </c:pt>
                <c:pt idx="10">
                  <c:v>31708</c:v>
                </c:pt>
              </c:numCache>
            </c:numRef>
          </c:val>
          <c:extLst>
            <c:ext xmlns:c16="http://schemas.microsoft.com/office/drawing/2014/chart" uri="{C3380CC4-5D6E-409C-BE32-E72D297353CC}">
              <c16:uniqueId val="{00000000-8D22-40DD-B10F-25D03C6DB0EE}"/>
            </c:ext>
          </c:extLst>
        </c:ser>
        <c:dLbls>
          <c:showLegendKey val="0"/>
          <c:showVal val="0"/>
          <c:showCatName val="1"/>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24C586-8EE7-AF48-B32A-B03634DE7749}" type="datetimeFigureOut">
              <a:rPr lang="fr-FR" smtClean="0"/>
              <a:pPr/>
              <a:t>08/03/2024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D55F6C-C462-EC4E-A672-E3DA8C1B46F5}" type="slidenum">
              <a:rPr lang="fr-FR" smtClean="0"/>
              <a:pPr/>
              <a:t>‹N°›</a:t>
            </a:fld>
            <a:endParaRPr lang="fr-FR"/>
          </a:p>
        </p:txBody>
      </p:sp>
    </p:spTree>
    <p:extLst>
      <p:ext uri="{BB962C8B-B14F-4D97-AF65-F5344CB8AC3E}">
        <p14:creationId xmlns:p14="http://schemas.microsoft.com/office/powerpoint/2010/main" val="28509621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71EE48-4E68-9343-AEBE-A8480D8633D2}" type="datetimeFigureOut">
              <a:rPr lang="fr-FR" smtClean="0"/>
              <a:pPr/>
              <a:t>08/03/2024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6A8BE8-4E5E-3440-A5E7-AA67017625E8}" type="slidenum">
              <a:rPr lang="fr-FR" smtClean="0"/>
              <a:pPr/>
              <a:t>‹N°›</a:t>
            </a:fld>
            <a:endParaRPr lang="fr-FR"/>
          </a:p>
        </p:txBody>
      </p:sp>
    </p:spTree>
    <p:extLst>
      <p:ext uri="{BB962C8B-B14F-4D97-AF65-F5344CB8AC3E}">
        <p14:creationId xmlns:p14="http://schemas.microsoft.com/office/powerpoint/2010/main" val="41425051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_ Luc Chabrol ? JB Billy ? Alai</a:t>
            </a:r>
            <a:r>
              <a:rPr lang="fr-FR" baseline="0" dirty="0"/>
              <a:t>n Bâche ?</a:t>
            </a:r>
            <a:endParaRPr lang="fr-FR" dirty="0"/>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2</a:t>
            </a:fld>
            <a:endParaRPr lang="fr-FR"/>
          </a:p>
        </p:txBody>
      </p:sp>
    </p:spTree>
    <p:extLst>
      <p:ext uri="{BB962C8B-B14F-4D97-AF65-F5344CB8AC3E}">
        <p14:creationId xmlns:p14="http://schemas.microsoft.com/office/powerpoint/2010/main" val="3449662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A1F63-6B6D-7B98-CFE4-32D3E0B3F88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C0A806D-C3B5-7C53-BAC9-D038C522942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8055B15-B68C-AF30-DECF-51B0DA3B4F3D}"/>
              </a:ext>
            </a:extLst>
          </p:cNvPr>
          <p:cNvSpPr>
            <a:spLocks noGrp="1"/>
          </p:cNvSpPr>
          <p:nvPr>
            <p:ph type="body" idx="1"/>
          </p:nvPr>
        </p:nvSpPr>
        <p:spPr/>
        <p:txBody>
          <a:bodyPr/>
          <a:lstStyle/>
          <a:p>
            <a:r>
              <a:rPr lang="fr-FR" baseline="0" dirty="0"/>
              <a:t>- 35 à 20 jours</a:t>
            </a:r>
          </a:p>
          <a:p>
            <a:pPr marL="0" marR="0" lvl="0" indent="0" algn="l" defTabSz="457200" rtl="0" eaLnBrk="1" fontAlgn="auto" latinLnBrk="0" hangingPunct="1">
              <a:lnSpc>
                <a:spcPct val="100000"/>
              </a:lnSpc>
              <a:spcBef>
                <a:spcPts val="0"/>
              </a:spcBef>
              <a:spcAft>
                <a:spcPts val="0"/>
              </a:spcAft>
              <a:buClrTx/>
              <a:buSzTx/>
              <a:buFontTx/>
              <a:buNone/>
              <a:tabLst/>
              <a:defRPr/>
            </a:pPr>
            <a:r>
              <a:rPr lang="fr-FR" baseline="0" dirty="0"/>
              <a:t>- </a:t>
            </a:r>
            <a:r>
              <a:rPr lang="fr-FR" sz="1800" u="sng" dirty="0">
                <a:solidFill>
                  <a:srgbClr val="008080"/>
                </a:solidFill>
                <a:effectLst/>
                <a:latin typeface="Arial" panose="020B0604020202020204" pitchFamily="34" charset="0"/>
                <a:ea typeface="Calibri" panose="020F0502020204030204" pitchFamily="34" charset="0"/>
                <a:cs typeface="Arial" panose="020B0604020202020204" pitchFamily="34" charset="0"/>
              </a:rPr>
              <a:t>Dans les conditions prévues par les statuts et règlements de la FFME, il élit, pour la durée de l’olympiade, préalablement au renouvellement du conseil d’administration de la FFME, les délégués régionaux qui sont membres de l’assemblée générale élective de la FFME. Les délégués régionaux sont élus parmi les membres du comité directeur de la ligue. A défaut de candidature au sein du comité directeur, celui-ci peut désigner une personne licenciée sur le territoire de la ligue.</a:t>
            </a:r>
            <a:endParaRPr lang="fr-FR" sz="1800" dirty="0">
              <a:effectLst/>
              <a:latin typeface="Arial" panose="020B0604020202020204" pitchFamily="34" charset="0"/>
              <a:ea typeface="Calibri" panose="020F0502020204030204" pitchFamily="34" charset="0"/>
              <a:cs typeface="Arial" panose="020B0604020202020204" pitchFamily="34" charset="0"/>
            </a:endParaRPr>
          </a:p>
          <a:p>
            <a:endParaRPr lang="fr-FR" baseline="0" dirty="0"/>
          </a:p>
        </p:txBody>
      </p:sp>
      <p:sp>
        <p:nvSpPr>
          <p:cNvPr id="4" name="Espace réservé du numéro de diapositive 3">
            <a:extLst>
              <a:ext uri="{FF2B5EF4-FFF2-40B4-BE49-F238E27FC236}">
                <a16:creationId xmlns:a16="http://schemas.microsoft.com/office/drawing/2014/main" id="{22EAF6F0-AD74-792C-587E-0E99B8CCB728}"/>
              </a:ext>
            </a:extLst>
          </p:cNvPr>
          <p:cNvSpPr>
            <a:spLocks noGrp="1"/>
          </p:cNvSpPr>
          <p:nvPr>
            <p:ph type="sldNum" sz="quarter" idx="10"/>
          </p:nvPr>
        </p:nvSpPr>
        <p:spPr/>
        <p:txBody>
          <a:bodyPr/>
          <a:lstStyle/>
          <a:p>
            <a:fld id="{536A8BE8-4E5E-3440-A5E7-AA67017625E8}" type="slidenum">
              <a:rPr lang="fr-FR" smtClean="0"/>
              <a:pPr/>
              <a:t>93</a:t>
            </a:fld>
            <a:endParaRPr lang="fr-FR"/>
          </a:p>
        </p:txBody>
      </p:sp>
    </p:spTree>
    <p:extLst>
      <p:ext uri="{BB962C8B-B14F-4D97-AF65-F5344CB8AC3E}">
        <p14:creationId xmlns:p14="http://schemas.microsoft.com/office/powerpoint/2010/main" val="1633095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94</a:t>
            </a:fld>
            <a:endParaRPr lang="fr-FR"/>
          </a:p>
        </p:txBody>
      </p:sp>
    </p:spTree>
    <p:extLst>
      <p:ext uri="{BB962C8B-B14F-4D97-AF65-F5344CB8AC3E}">
        <p14:creationId xmlns:p14="http://schemas.microsoft.com/office/powerpoint/2010/main" val="2869877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E9D91-ED7B-1B67-2E20-CEE88AE90B0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209823F-4509-D39C-C5D6-3E319214D52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E7DE2F8-3E2C-77BD-79A1-388AEC8D1C05}"/>
              </a:ext>
            </a:extLst>
          </p:cNvPr>
          <p:cNvSpPr>
            <a:spLocks noGrp="1"/>
          </p:cNvSpPr>
          <p:nvPr>
            <p:ph type="body" idx="1"/>
          </p:nvPr>
        </p:nvSpPr>
        <p:spPr/>
        <p:txBody>
          <a:bodyPr/>
          <a:lstStyle/>
          <a:p>
            <a:r>
              <a:rPr lang="fr-FR" dirty="0"/>
              <a:t>_ Luc Chabrol ? JB Billy ? Alai</a:t>
            </a:r>
            <a:r>
              <a:rPr lang="fr-FR" baseline="0" dirty="0"/>
              <a:t>n Bâche ?</a:t>
            </a:r>
            <a:endParaRPr lang="fr-FR" dirty="0"/>
          </a:p>
        </p:txBody>
      </p:sp>
      <p:sp>
        <p:nvSpPr>
          <p:cNvPr id="4" name="Espace réservé du numéro de diapositive 3">
            <a:extLst>
              <a:ext uri="{FF2B5EF4-FFF2-40B4-BE49-F238E27FC236}">
                <a16:creationId xmlns:a16="http://schemas.microsoft.com/office/drawing/2014/main" id="{D7CCB6A6-A0DD-D375-647B-66BA57C46FCC}"/>
              </a:ext>
            </a:extLst>
          </p:cNvPr>
          <p:cNvSpPr>
            <a:spLocks noGrp="1"/>
          </p:cNvSpPr>
          <p:nvPr>
            <p:ph type="sldNum" sz="quarter" idx="10"/>
          </p:nvPr>
        </p:nvSpPr>
        <p:spPr/>
        <p:txBody>
          <a:bodyPr/>
          <a:lstStyle/>
          <a:p>
            <a:fld id="{536A8BE8-4E5E-3440-A5E7-AA67017625E8}" type="slidenum">
              <a:rPr lang="fr-FR" smtClean="0"/>
              <a:pPr/>
              <a:t>3</a:t>
            </a:fld>
            <a:endParaRPr lang="fr-FR"/>
          </a:p>
        </p:txBody>
      </p:sp>
    </p:spTree>
    <p:extLst>
      <p:ext uri="{BB962C8B-B14F-4D97-AF65-F5344CB8AC3E}">
        <p14:creationId xmlns:p14="http://schemas.microsoft.com/office/powerpoint/2010/main" val="3384009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Remise de médaille à PA Bernard entre AG et AGE</a:t>
            </a:r>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5</a:t>
            </a:fld>
            <a:endParaRPr lang="fr-FR"/>
          </a:p>
        </p:txBody>
      </p:sp>
    </p:spTree>
    <p:extLst>
      <p:ext uri="{BB962C8B-B14F-4D97-AF65-F5344CB8AC3E}">
        <p14:creationId xmlns:p14="http://schemas.microsoft.com/office/powerpoint/2010/main" val="192437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10</a:t>
            </a:fld>
            <a:endParaRPr lang="fr-FR"/>
          </a:p>
        </p:txBody>
      </p:sp>
    </p:spTree>
    <p:extLst>
      <p:ext uri="{BB962C8B-B14F-4D97-AF65-F5344CB8AC3E}">
        <p14:creationId xmlns:p14="http://schemas.microsoft.com/office/powerpoint/2010/main" val="3361337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15A98-00D9-058B-A44F-D199D92C37E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8A1CA01-E073-E755-65E0-D13BAF798D6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6C5769B-2680-47BC-FE6B-04A0CEF490D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CA0723B-60A1-B270-55E5-1FAC7A23689E}"/>
              </a:ext>
            </a:extLst>
          </p:cNvPr>
          <p:cNvSpPr>
            <a:spLocks noGrp="1"/>
          </p:cNvSpPr>
          <p:nvPr>
            <p:ph type="sldNum" sz="quarter" idx="10"/>
          </p:nvPr>
        </p:nvSpPr>
        <p:spPr/>
        <p:txBody>
          <a:bodyPr/>
          <a:lstStyle/>
          <a:p>
            <a:fld id="{536A8BE8-4E5E-3440-A5E7-AA67017625E8}" type="slidenum">
              <a:rPr lang="fr-FR" smtClean="0"/>
              <a:pPr/>
              <a:t>11</a:t>
            </a:fld>
            <a:endParaRPr lang="fr-FR"/>
          </a:p>
        </p:txBody>
      </p:sp>
    </p:spTree>
    <p:extLst>
      <p:ext uri="{BB962C8B-B14F-4D97-AF65-F5344CB8AC3E}">
        <p14:creationId xmlns:p14="http://schemas.microsoft.com/office/powerpoint/2010/main" val="125901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PV AG 2022</a:t>
            </a:r>
            <a:r>
              <a:rPr lang="fr-FR" baseline="0" dirty="0"/>
              <a:t> a été envoyé le 5 mars 2022</a:t>
            </a:r>
            <a:endParaRPr lang="fr-FR" dirty="0"/>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13</a:t>
            </a:fld>
            <a:endParaRPr lang="fr-FR"/>
          </a:p>
        </p:txBody>
      </p:sp>
    </p:spTree>
    <p:extLst>
      <p:ext uri="{BB962C8B-B14F-4D97-AF65-F5344CB8AC3E}">
        <p14:creationId xmlns:p14="http://schemas.microsoft.com/office/powerpoint/2010/main" val="1990426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Explications sur le fait que ce tableau n’intègre pas les formations « Montagne » :</a:t>
            </a:r>
          </a:p>
          <a:p>
            <a:r>
              <a:rPr lang="fr-FR" dirty="0"/>
              <a:t>Prix variable en fonction du lieu, du format (pension ou demi-pension), de la présence d’un GHM, etc…</a:t>
            </a:r>
          </a:p>
          <a:p>
            <a:endParaRPr lang="fr-FR" dirty="0"/>
          </a:p>
        </p:txBody>
      </p:sp>
      <p:sp>
        <p:nvSpPr>
          <p:cNvPr id="4" name="Espace réservé du numéro de diapositive 3"/>
          <p:cNvSpPr>
            <a:spLocks noGrp="1"/>
          </p:cNvSpPr>
          <p:nvPr>
            <p:ph type="sldNum" sz="quarter" idx="5"/>
          </p:nvPr>
        </p:nvSpPr>
        <p:spPr/>
        <p:txBody>
          <a:bodyPr/>
          <a:lstStyle/>
          <a:p>
            <a:fld id="{536A8BE8-4E5E-3440-A5E7-AA67017625E8}" type="slidenum">
              <a:rPr lang="fr-FR" smtClean="0"/>
              <a:pPr/>
              <a:t>68</a:t>
            </a:fld>
            <a:endParaRPr lang="fr-FR"/>
          </a:p>
        </p:txBody>
      </p:sp>
    </p:spTree>
    <p:extLst>
      <p:ext uri="{BB962C8B-B14F-4D97-AF65-F5344CB8AC3E}">
        <p14:creationId xmlns:p14="http://schemas.microsoft.com/office/powerpoint/2010/main" val="4130770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79</a:t>
            </a:fld>
            <a:endParaRPr lang="fr-FR"/>
          </a:p>
        </p:txBody>
      </p:sp>
    </p:spTree>
    <p:extLst>
      <p:ext uri="{BB962C8B-B14F-4D97-AF65-F5344CB8AC3E}">
        <p14:creationId xmlns:p14="http://schemas.microsoft.com/office/powerpoint/2010/main" val="1994391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536A8BE8-4E5E-3440-A5E7-AA67017625E8}" type="slidenum">
              <a:rPr lang="fr-FR" smtClean="0"/>
              <a:pPr/>
              <a:t>92</a:t>
            </a:fld>
            <a:endParaRPr lang="fr-FR"/>
          </a:p>
        </p:txBody>
      </p:sp>
    </p:spTree>
    <p:extLst>
      <p:ext uri="{BB962C8B-B14F-4D97-AF65-F5344CB8AC3E}">
        <p14:creationId xmlns:p14="http://schemas.microsoft.com/office/powerpoint/2010/main" val="4198133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3" name="Image 2" descr="CREA01_FFME_POWERPOINT_FOND_STANDARD-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7451"/>
          </a:xfrm>
          <a:prstGeom prst="rect">
            <a:avLst/>
          </a:prstGeom>
        </p:spPr>
      </p:pic>
      <p:sp>
        <p:nvSpPr>
          <p:cNvPr id="8" name="Titre 1"/>
          <p:cNvSpPr>
            <a:spLocks noGrp="1"/>
          </p:cNvSpPr>
          <p:nvPr>
            <p:ph type="ctrTitle" hasCustomPrompt="1"/>
          </p:nvPr>
        </p:nvSpPr>
        <p:spPr>
          <a:xfrm>
            <a:off x="1858017" y="1852914"/>
            <a:ext cx="5356707" cy="463914"/>
          </a:xfrm>
          <a:prstGeom prst="rect">
            <a:avLst/>
          </a:prstGeom>
        </p:spPr>
        <p:txBody>
          <a:bodyPr>
            <a:noAutofit/>
          </a:bodyPr>
          <a:lstStyle>
            <a:lvl1pPr algn="l">
              <a:defRPr sz="2400" b="1" baseline="0">
                <a:solidFill>
                  <a:schemeClr val="bg1"/>
                </a:solidFill>
                <a:latin typeface="Arial"/>
                <a:cs typeface="Arial"/>
              </a:defRPr>
            </a:lvl1pPr>
          </a:lstStyle>
          <a:p>
            <a:r>
              <a:rPr lang="fr-FR" dirty="0"/>
              <a:t>TITRE DE LA PRÉSENTATION</a:t>
            </a:r>
          </a:p>
        </p:txBody>
      </p:sp>
      <p:sp>
        <p:nvSpPr>
          <p:cNvPr id="9" name="Sous-titre 2"/>
          <p:cNvSpPr>
            <a:spLocks noGrp="1"/>
          </p:cNvSpPr>
          <p:nvPr>
            <p:ph type="subTitle" idx="1" hasCustomPrompt="1"/>
          </p:nvPr>
        </p:nvSpPr>
        <p:spPr>
          <a:xfrm>
            <a:off x="1858017" y="2348937"/>
            <a:ext cx="4128669" cy="359229"/>
          </a:xfrm>
          <a:prstGeom prst="rect">
            <a:avLst/>
          </a:prstGeom>
        </p:spPr>
        <p:txBody>
          <a:bodyPr>
            <a:noAutofit/>
          </a:bodyPr>
          <a:lstStyle>
            <a:lvl1pPr marL="0" indent="0" algn="l">
              <a:buNone/>
              <a:defRPr sz="1800" b="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JJ/MM/AAAA</a:t>
            </a:r>
          </a:p>
        </p:txBody>
      </p:sp>
    </p:spTree>
    <p:extLst>
      <p:ext uri="{BB962C8B-B14F-4D97-AF65-F5344CB8AC3E}">
        <p14:creationId xmlns:p14="http://schemas.microsoft.com/office/powerpoint/2010/main" val="54572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rée de chapitre">
    <p:spTree>
      <p:nvGrpSpPr>
        <p:cNvPr id="1" name=""/>
        <p:cNvGrpSpPr/>
        <p:nvPr/>
      </p:nvGrpSpPr>
      <p:grpSpPr>
        <a:xfrm>
          <a:off x="0" y="0"/>
          <a:ext cx="0" cy="0"/>
          <a:chOff x="0" y="0"/>
          <a:chExt cx="0" cy="0"/>
        </a:xfrm>
      </p:grpSpPr>
      <p:pic>
        <p:nvPicPr>
          <p:cNvPr id="2" name="Image 1" descr="CREA01_FFME_POWERPOINT_FOND_STANDARD-02.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7451"/>
          </a:xfrm>
          <a:prstGeom prst="rect">
            <a:avLst/>
          </a:prstGeom>
        </p:spPr>
      </p:pic>
      <p:sp>
        <p:nvSpPr>
          <p:cNvPr id="7" name="Titre 1"/>
          <p:cNvSpPr>
            <a:spLocks noGrp="1"/>
          </p:cNvSpPr>
          <p:nvPr>
            <p:ph type="ctrTitle" hasCustomPrompt="1"/>
          </p:nvPr>
        </p:nvSpPr>
        <p:spPr>
          <a:xfrm>
            <a:off x="1913840" y="1896786"/>
            <a:ext cx="6388850" cy="445859"/>
          </a:xfrm>
          <a:prstGeom prst="rect">
            <a:avLst/>
          </a:prstGeom>
        </p:spPr>
        <p:txBody>
          <a:bodyPr>
            <a:noAutofit/>
          </a:bodyPr>
          <a:lstStyle>
            <a:lvl1pPr marL="0" indent="0" algn="l">
              <a:buFontTx/>
              <a:buNone/>
              <a:defRPr sz="2400" b="1" baseline="0">
                <a:solidFill>
                  <a:schemeClr val="bg1"/>
                </a:solidFill>
                <a:latin typeface="Arial"/>
                <a:cs typeface="Arial"/>
              </a:defRPr>
            </a:lvl1pPr>
          </a:lstStyle>
          <a:p>
            <a:r>
              <a:rPr lang="fr-FR" dirty="0"/>
              <a:t>TITRE DE LA PARTIE</a:t>
            </a:r>
          </a:p>
        </p:txBody>
      </p:sp>
      <p:sp>
        <p:nvSpPr>
          <p:cNvPr id="8" name="Sous-titre 2"/>
          <p:cNvSpPr>
            <a:spLocks noGrp="1"/>
          </p:cNvSpPr>
          <p:nvPr>
            <p:ph type="subTitle" idx="1" hasCustomPrompt="1"/>
          </p:nvPr>
        </p:nvSpPr>
        <p:spPr>
          <a:xfrm>
            <a:off x="1901890" y="2376998"/>
            <a:ext cx="6400800" cy="359229"/>
          </a:xfrm>
          <a:prstGeom prst="rect">
            <a:avLst/>
          </a:prstGeom>
        </p:spPr>
        <p:txBody>
          <a:bodyPr>
            <a:normAutofit/>
          </a:bodyPr>
          <a:lstStyle>
            <a:lvl1pPr marL="0" indent="0" algn="l">
              <a:buNone/>
              <a:defRPr sz="1800" b="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a:t>
            </a:r>
          </a:p>
        </p:txBody>
      </p:sp>
    </p:spTree>
    <p:extLst>
      <p:ext uri="{BB962C8B-B14F-4D97-AF65-F5344CB8AC3E}">
        <p14:creationId xmlns:p14="http://schemas.microsoft.com/office/powerpoint/2010/main" val="164459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courante libre">
    <p:spTree>
      <p:nvGrpSpPr>
        <p:cNvPr id="1" name=""/>
        <p:cNvGrpSpPr/>
        <p:nvPr/>
      </p:nvGrpSpPr>
      <p:grpSpPr>
        <a:xfrm>
          <a:off x="0" y="0"/>
          <a:ext cx="0" cy="0"/>
          <a:chOff x="0" y="0"/>
          <a:chExt cx="0" cy="0"/>
        </a:xfrm>
      </p:grpSpPr>
      <p:sp>
        <p:nvSpPr>
          <p:cNvPr id="11" name="Titre 1"/>
          <p:cNvSpPr>
            <a:spLocks noGrp="1"/>
          </p:cNvSpPr>
          <p:nvPr>
            <p:ph type="ctrTitle" hasCustomPrompt="1"/>
          </p:nvPr>
        </p:nvSpPr>
        <p:spPr>
          <a:xfrm>
            <a:off x="426790" y="350475"/>
            <a:ext cx="7998588" cy="408838"/>
          </a:xfrm>
          <a:prstGeom prst="rect">
            <a:avLst/>
          </a:prstGeom>
        </p:spPr>
        <p:txBody>
          <a:bodyPr>
            <a:normAutofit/>
          </a:bodyPr>
          <a:lstStyle>
            <a:lvl1pPr algn="l">
              <a:defRPr sz="2400" b="1" baseline="0">
                <a:solidFill>
                  <a:srgbClr val="D02E26"/>
                </a:solidFill>
                <a:latin typeface="Arial"/>
                <a:cs typeface="Arial"/>
              </a:defRPr>
            </a:lvl1pPr>
          </a:lstStyle>
          <a:p>
            <a:r>
              <a:rPr lang="fr-FR" dirty="0"/>
              <a:t>TITRE DE LA PAGE </a:t>
            </a:r>
          </a:p>
        </p:txBody>
      </p:sp>
      <p:sp>
        <p:nvSpPr>
          <p:cNvPr id="12" name="Sous-titre 2"/>
          <p:cNvSpPr>
            <a:spLocks noGrp="1"/>
          </p:cNvSpPr>
          <p:nvPr>
            <p:ph type="subTitle" idx="1" hasCustomPrompt="1"/>
          </p:nvPr>
        </p:nvSpPr>
        <p:spPr>
          <a:xfrm>
            <a:off x="426790" y="773118"/>
            <a:ext cx="7998588" cy="386563"/>
          </a:xfrm>
          <a:prstGeom prst="rect">
            <a:avLst/>
          </a:prstGeom>
        </p:spPr>
        <p:txBody>
          <a:bodyPr>
            <a:normAutofit/>
          </a:bodyPr>
          <a:lstStyle>
            <a:lvl1pPr marL="0" indent="0" algn="l">
              <a:buFont typeface="Arial"/>
              <a:buNone/>
              <a:defRPr sz="1800" b="1" baseline="0">
                <a:solidFill>
                  <a:srgbClr val="002C6E"/>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a:t>
            </a:r>
          </a:p>
        </p:txBody>
      </p:sp>
    </p:spTree>
    <p:extLst>
      <p:ext uri="{BB962C8B-B14F-4D97-AF65-F5344CB8AC3E}">
        <p14:creationId xmlns:p14="http://schemas.microsoft.com/office/powerpoint/2010/main" val="407706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courante texte">
    <p:spTree>
      <p:nvGrpSpPr>
        <p:cNvPr id="1" name=""/>
        <p:cNvGrpSpPr/>
        <p:nvPr/>
      </p:nvGrpSpPr>
      <p:grpSpPr>
        <a:xfrm>
          <a:off x="0" y="0"/>
          <a:ext cx="0" cy="0"/>
          <a:chOff x="0" y="0"/>
          <a:chExt cx="0" cy="0"/>
        </a:xfrm>
      </p:grpSpPr>
      <p:sp>
        <p:nvSpPr>
          <p:cNvPr id="10" name="Sous-titre 2"/>
          <p:cNvSpPr>
            <a:spLocks noGrp="1"/>
          </p:cNvSpPr>
          <p:nvPr>
            <p:ph type="subTitle" idx="12" hasCustomPrompt="1"/>
          </p:nvPr>
        </p:nvSpPr>
        <p:spPr>
          <a:xfrm>
            <a:off x="426790" y="773118"/>
            <a:ext cx="7998588" cy="386563"/>
          </a:xfrm>
          <a:prstGeom prst="rect">
            <a:avLst/>
          </a:prstGeom>
        </p:spPr>
        <p:txBody>
          <a:bodyPr>
            <a:normAutofit/>
          </a:bodyPr>
          <a:lstStyle>
            <a:lvl1pPr marL="0" indent="0" algn="l">
              <a:buFont typeface="Arial"/>
              <a:buNone/>
              <a:defRPr sz="1800" b="1" baseline="0">
                <a:solidFill>
                  <a:srgbClr val="002C6E"/>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a:t>
            </a:r>
          </a:p>
        </p:txBody>
      </p:sp>
      <p:sp>
        <p:nvSpPr>
          <p:cNvPr id="11" name="Espace réservé du contenu 2"/>
          <p:cNvSpPr>
            <a:spLocks noGrp="1"/>
          </p:cNvSpPr>
          <p:nvPr>
            <p:ph idx="1" hasCustomPrompt="1"/>
          </p:nvPr>
        </p:nvSpPr>
        <p:spPr>
          <a:xfrm>
            <a:off x="459956" y="1315122"/>
            <a:ext cx="8028499" cy="4679997"/>
          </a:xfrm>
          <a:prstGeom prst="rect">
            <a:avLst/>
          </a:prstGeom>
        </p:spPr>
        <p:txBody>
          <a:bodyPr/>
          <a:lstStyle>
            <a:lvl1pPr marL="285750" indent="-285750">
              <a:buClr>
                <a:srgbClr val="002C6E"/>
              </a:buClr>
              <a:buSzPct val="100000"/>
              <a:buFontTx/>
              <a:buBlip>
                <a:blip r:embed="rId2"/>
              </a:buBlip>
              <a:defRPr sz="1600">
                <a:solidFill>
                  <a:srgbClr val="002C6E"/>
                </a:solidFill>
                <a:latin typeface="Arial"/>
                <a:cs typeface="Arial"/>
              </a:defRPr>
            </a:lvl1pPr>
            <a:lvl2pPr marL="447675" indent="-180975">
              <a:buClr>
                <a:srgbClr val="C85A19"/>
              </a:buClr>
              <a:buSzPct val="100000"/>
              <a:buFontTx/>
              <a:buBlip>
                <a:blip r:embed="rId2"/>
              </a:buBlip>
              <a:defRPr sz="1400">
                <a:solidFill>
                  <a:srgbClr val="002C6E"/>
                </a:solidFill>
                <a:latin typeface="Arial"/>
                <a:cs typeface="Arial"/>
              </a:defRPr>
            </a:lvl2pPr>
            <a:lvl3pPr marL="447675" indent="-180975">
              <a:buClr>
                <a:srgbClr val="C85A19"/>
              </a:buClr>
              <a:buSzPct val="100000"/>
              <a:buFontTx/>
              <a:buBlip>
                <a:blip r:embed="rId2"/>
              </a:buBlip>
              <a:defRPr sz="1200">
                <a:solidFill>
                  <a:srgbClr val="002C6E"/>
                </a:solidFill>
                <a:latin typeface="Arial"/>
                <a:cs typeface="Arial"/>
              </a:defRPr>
            </a:lvl3pPr>
            <a:lvl4pPr marL="447675" indent="-180975">
              <a:buClr>
                <a:srgbClr val="C85A19"/>
              </a:buClr>
              <a:buSzPct val="100000"/>
              <a:buFontTx/>
              <a:buBlip>
                <a:blip r:embed="rId2"/>
              </a:buBlip>
              <a:defRPr sz="1200" i="1">
                <a:solidFill>
                  <a:srgbClr val="002C6E"/>
                </a:solidFill>
                <a:latin typeface="Arial"/>
                <a:cs typeface="Arial"/>
              </a:defRPr>
            </a:lvl4pPr>
            <a:lvl5pPr marL="809625" indent="-180975">
              <a:buClr>
                <a:srgbClr val="C85A19"/>
              </a:buClr>
              <a:buSzPct val="100000"/>
              <a:buFontTx/>
              <a:buBlip>
                <a:blip r:embed="rId2"/>
              </a:buBlip>
              <a:defRPr sz="1000">
                <a:solidFill>
                  <a:srgbClr val="002C6E"/>
                </a:solidFill>
                <a:latin typeface="Arial"/>
                <a:cs typeface="Arial"/>
              </a:defRPr>
            </a:lvl5pPr>
          </a:lstStyle>
          <a:p>
            <a:pPr lvl="0"/>
            <a:r>
              <a:rPr lang="fr-FR" dirty="0"/>
              <a:t>Modifiez les styles du texte du masque</a:t>
            </a:r>
          </a:p>
          <a:p>
            <a:pPr lvl="0"/>
            <a:endParaRPr lang="fr-FR" dirty="0"/>
          </a:p>
        </p:txBody>
      </p:sp>
      <p:sp>
        <p:nvSpPr>
          <p:cNvPr id="5" name="Titre 1"/>
          <p:cNvSpPr>
            <a:spLocks noGrp="1"/>
          </p:cNvSpPr>
          <p:nvPr>
            <p:ph type="ctrTitle" hasCustomPrompt="1"/>
          </p:nvPr>
        </p:nvSpPr>
        <p:spPr>
          <a:xfrm>
            <a:off x="426790" y="350475"/>
            <a:ext cx="7998588" cy="408838"/>
          </a:xfrm>
          <a:prstGeom prst="rect">
            <a:avLst/>
          </a:prstGeom>
        </p:spPr>
        <p:txBody>
          <a:bodyPr>
            <a:normAutofit/>
          </a:bodyPr>
          <a:lstStyle>
            <a:lvl1pPr algn="l">
              <a:defRPr sz="2400" b="1" baseline="0">
                <a:solidFill>
                  <a:srgbClr val="D02E26"/>
                </a:solidFill>
                <a:latin typeface="Arial"/>
                <a:cs typeface="Arial"/>
              </a:defRPr>
            </a:lvl1pPr>
          </a:lstStyle>
          <a:p>
            <a:r>
              <a:rPr lang="fr-FR" dirty="0"/>
              <a:t>TITRE DE LA PAGE </a:t>
            </a:r>
          </a:p>
        </p:txBody>
      </p:sp>
    </p:spTree>
    <p:extLst>
      <p:ext uri="{BB962C8B-B14F-4D97-AF65-F5344CB8AC3E}">
        <p14:creationId xmlns:p14="http://schemas.microsoft.com/office/powerpoint/2010/main" val="249849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courante photo">
    <p:spTree>
      <p:nvGrpSpPr>
        <p:cNvPr id="1" name=""/>
        <p:cNvGrpSpPr/>
        <p:nvPr/>
      </p:nvGrpSpPr>
      <p:grpSpPr>
        <a:xfrm>
          <a:off x="0" y="0"/>
          <a:ext cx="0" cy="0"/>
          <a:chOff x="0" y="0"/>
          <a:chExt cx="0" cy="0"/>
        </a:xfrm>
      </p:grpSpPr>
      <p:sp>
        <p:nvSpPr>
          <p:cNvPr id="8" name="Sous-titre 2"/>
          <p:cNvSpPr>
            <a:spLocks noGrp="1"/>
          </p:cNvSpPr>
          <p:nvPr>
            <p:ph type="subTitle" idx="10" hasCustomPrompt="1"/>
          </p:nvPr>
        </p:nvSpPr>
        <p:spPr>
          <a:xfrm>
            <a:off x="426790" y="773118"/>
            <a:ext cx="7998588" cy="386563"/>
          </a:xfrm>
          <a:prstGeom prst="rect">
            <a:avLst/>
          </a:prstGeom>
        </p:spPr>
        <p:txBody>
          <a:bodyPr>
            <a:normAutofit/>
          </a:bodyPr>
          <a:lstStyle>
            <a:lvl1pPr marL="0" indent="0" algn="l">
              <a:buFont typeface="Arial"/>
              <a:buNone/>
              <a:defRPr sz="1800" b="1" baseline="0">
                <a:solidFill>
                  <a:srgbClr val="002C6E"/>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a:t>
            </a:r>
          </a:p>
        </p:txBody>
      </p:sp>
      <p:sp>
        <p:nvSpPr>
          <p:cNvPr id="4" name="Titre 1"/>
          <p:cNvSpPr>
            <a:spLocks noGrp="1"/>
          </p:cNvSpPr>
          <p:nvPr>
            <p:ph type="ctrTitle" hasCustomPrompt="1"/>
          </p:nvPr>
        </p:nvSpPr>
        <p:spPr>
          <a:xfrm>
            <a:off x="426790" y="350475"/>
            <a:ext cx="7998588" cy="408838"/>
          </a:xfrm>
          <a:prstGeom prst="rect">
            <a:avLst/>
          </a:prstGeom>
        </p:spPr>
        <p:txBody>
          <a:bodyPr>
            <a:normAutofit/>
          </a:bodyPr>
          <a:lstStyle>
            <a:lvl1pPr algn="l">
              <a:defRPr sz="2400" b="1" baseline="0">
                <a:solidFill>
                  <a:srgbClr val="D02E26"/>
                </a:solidFill>
                <a:latin typeface="Arial"/>
                <a:cs typeface="Arial"/>
              </a:defRPr>
            </a:lvl1pPr>
          </a:lstStyle>
          <a:p>
            <a:r>
              <a:rPr lang="fr-FR" dirty="0"/>
              <a:t>TITRE DE LA PAGE </a:t>
            </a:r>
          </a:p>
        </p:txBody>
      </p:sp>
    </p:spTree>
    <p:extLst>
      <p:ext uri="{BB962C8B-B14F-4D97-AF65-F5344CB8AC3E}">
        <p14:creationId xmlns:p14="http://schemas.microsoft.com/office/powerpoint/2010/main" val="236624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courante 2 visuels et légendes">
    <p:spTree>
      <p:nvGrpSpPr>
        <p:cNvPr id="1" name=""/>
        <p:cNvGrpSpPr/>
        <p:nvPr/>
      </p:nvGrpSpPr>
      <p:grpSpPr>
        <a:xfrm>
          <a:off x="0" y="0"/>
          <a:ext cx="0" cy="0"/>
          <a:chOff x="0" y="0"/>
          <a:chExt cx="0" cy="0"/>
        </a:xfrm>
      </p:grpSpPr>
      <p:sp>
        <p:nvSpPr>
          <p:cNvPr id="8" name="Espace réservé pour une image  2"/>
          <p:cNvSpPr>
            <a:spLocks noGrp="1"/>
          </p:cNvSpPr>
          <p:nvPr>
            <p:ph type="pic" idx="1"/>
          </p:nvPr>
        </p:nvSpPr>
        <p:spPr>
          <a:xfrm>
            <a:off x="451053" y="1565275"/>
            <a:ext cx="3958720" cy="2133265"/>
          </a:xfrm>
          <a:prstGeom prst="rect">
            <a:avLst/>
          </a:prstGeom>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14" name="Espace réservé du contenu 2"/>
          <p:cNvSpPr>
            <a:spLocks noGrp="1"/>
          </p:cNvSpPr>
          <p:nvPr>
            <p:ph idx="11" hasCustomPrompt="1"/>
          </p:nvPr>
        </p:nvSpPr>
        <p:spPr>
          <a:xfrm>
            <a:off x="5473702" y="1565275"/>
            <a:ext cx="3023998" cy="4442048"/>
          </a:xfrm>
          <a:prstGeom prst="rect">
            <a:avLst/>
          </a:prstGeom>
        </p:spPr>
        <p:txBody>
          <a:bodyPr/>
          <a:lstStyle>
            <a:lvl1pPr marL="285750" indent="-285750">
              <a:buClr>
                <a:srgbClr val="C85A19"/>
              </a:buClr>
              <a:buSzPct val="100000"/>
              <a:buFontTx/>
              <a:buBlip>
                <a:blip r:embed="rId2"/>
              </a:buBlip>
              <a:defRPr sz="1600">
                <a:solidFill>
                  <a:srgbClr val="002C6E"/>
                </a:solidFill>
                <a:latin typeface="Arial"/>
                <a:cs typeface="Arial"/>
              </a:defRPr>
            </a:lvl1pPr>
            <a:lvl2pPr marL="447675" indent="-180975">
              <a:buClr>
                <a:srgbClr val="C85A19"/>
              </a:buClr>
              <a:buFont typeface="Arial" panose="020B0604020202020204" pitchFamily="34" charset="0"/>
              <a:buChar char="•"/>
              <a:defRPr sz="1400">
                <a:solidFill>
                  <a:srgbClr val="002857"/>
                </a:solidFill>
                <a:latin typeface="+mn-lt"/>
              </a:defRPr>
            </a:lvl2pPr>
            <a:lvl3pPr marL="447675" indent="-180975">
              <a:buClr>
                <a:srgbClr val="C85A19"/>
              </a:buClr>
              <a:defRPr sz="1200">
                <a:solidFill>
                  <a:srgbClr val="002857"/>
                </a:solidFill>
                <a:latin typeface="+mn-lt"/>
              </a:defRPr>
            </a:lvl3pPr>
            <a:lvl4pPr marL="447675" indent="-180975">
              <a:buClr>
                <a:srgbClr val="C85A19"/>
              </a:buClr>
              <a:buFont typeface="Arial" panose="020B0604020202020204" pitchFamily="34" charset="0"/>
              <a:buChar char="•"/>
              <a:defRPr sz="1200" i="1">
                <a:solidFill>
                  <a:srgbClr val="002857"/>
                </a:solidFill>
                <a:latin typeface="+mn-lt"/>
              </a:defRPr>
            </a:lvl4pPr>
            <a:lvl5pPr marL="809625" indent="-180975">
              <a:buClr>
                <a:srgbClr val="C85A19"/>
              </a:buClr>
              <a:buFont typeface="Courier New"/>
              <a:buChar char="o"/>
              <a:defRPr sz="1000">
                <a:solidFill>
                  <a:srgbClr val="002857"/>
                </a:solidFill>
                <a:latin typeface="+mn-lt"/>
              </a:defRPr>
            </a:lvl5pPr>
          </a:lstStyle>
          <a:p>
            <a:pPr lvl="0"/>
            <a:r>
              <a:rPr lang="fr-FR" dirty="0"/>
              <a:t>Modifiez les styles du texte du masque</a:t>
            </a:r>
          </a:p>
        </p:txBody>
      </p:sp>
      <p:sp>
        <p:nvSpPr>
          <p:cNvPr id="10" name="Sous-titre 2"/>
          <p:cNvSpPr>
            <a:spLocks noGrp="1"/>
          </p:cNvSpPr>
          <p:nvPr>
            <p:ph type="subTitle" idx="12" hasCustomPrompt="1"/>
          </p:nvPr>
        </p:nvSpPr>
        <p:spPr>
          <a:xfrm>
            <a:off x="426790" y="773118"/>
            <a:ext cx="7998588" cy="386563"/>
          </a:xfrm>
          <a:prstGeom prst="rect">
            <a:avLst/>
          </a:prstGeom>
        </p:spPr>
        <p:txBody>
          <a:bodyPr>
            <a:normAutofit/>
          </a:bodyPr>
          <a:lstStyle>
            <a:lvl1pPr marL="0" indent="0" algn="l">
              <a:buFont typeface="Arial"/>
              <a:buNone/>
              <a:defRPr sz="1800" b="1" baseline="0">
                <a:solidFill>
                  <a:srgbClr val="002C6E"/>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a:t>
            </a:r>
          </a:p>
        </p:txBody>
      </p:sp>
      <p:sp>
        <p:nvSpPr>
          <p:cNvPr id="11" name="Espace réservé pour une image  2"/>
          <p:cNvSpPr>
            <a:spLocks noGrp="1"/>
          </p:cNvSpPr>
          <p:nvPr>
            <p:ph type="pic" idx="13"/>
          </p:nvPr>
        </p:nvSpPr>
        <p:spPr>
          <a:xfrm>
            <a:off x="449605" y="3874058"/>
            <a:ext cx="3958720" cy="2133265"/>
          </a:xfrm>
          <a:prstGeom prst="rect">
            <a:avLst/>
          </a:prstGeom>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9" name="Titre 1"/>
          <p:cNvSpPr>
            <a:spLocks noGrp="1"/>
          </p:cNvSpPr>
          <p:nvPr>
            <p:ph type="ctrTitle" hasCustomPrompt="1"/>
          </p:nvPr>
        </p:nvSpPr>
        <p:spPr>
          <a:xfrm>
            <a:off x="426790" y="350475"/>
            <a:ext cx="7998588" cy="408838"/>
          </a:xfrm>
          <a:prstGeom prst="rect">
            <a:avLst/>
          </a:prstGeom>
        </p:spPr>
        <p:txBody>
          <a:bodyPr>
            <a:normAutofit/>
          </a:bodyPr>
          <a:lstStyle>
            <a:lvl1pPr algn="l">
              <a:defRPr sz="2400" b="1" baseline="0">
                <a:solidFill>
                  <a:srgbClr val="D02E26"/>
                </a:solidFill>
                <a:latin typeface="Arial"/>
                <a:cs typeface="Arial"/>
              </a:defRPr>
            </a:lvl1pPr>
          </a:lstStyle>
          <a:p>
            <a:r>
              <a:rPr lang="fr-FR" dirty="0"/>
              <a:t>TITRE DE LA PAGE </a:t>
            </a:r>
          </a:p>
        </p:txBody>
      </p:sp>
    </p:spTree>
    <p:extLst>
      <p:ext uri="{BB962C8B-B14F-4D97-AF65-F5344CB8AC3E}">
        <p14:creationId xmlns:p14="http://schemas.microsoft.com/office/powerpoint/2010/main" val="3302620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courante 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58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 - message">
    <p:spTree>
      <p:nvGrpSpPr>
        <p:cNvPr id="1" name=""/>
        <p:cNvGrpSpPr/>
        <p:nvPr/>
      </p:nvGrpSpPr>
      <p:grpSpPr>
        <a:xfrm>
          <a:off x="0" y="0"/>
          <a:ext cx="0" cy="0"/>
          <a:chOff x="0" y="0"/>
          <a:chExt cx="0" cy="0"/>
        </a:xfrm>
      </p:grpSpPr>
      <p:pic>
        <p:nvPicPr>
          <p:cNvPr id="4" name="Image 3" descr="CREA01_FFME_POWERPOINT_FOND_DER-05.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49"/>
            <a:ext cx="9144000" cy="6857451"/>
          </a:xfrm>
          <a:prstGeom prst="rect">
            <a:avLst/>
          </a:prstGeom>
        </p:spPr>
      </p:pic>
      <p:sp>
        <p:nvSpPr>
          <p:cNvPr id="14" name="Titre 1"/>
          <p:cNvSpPr>
            <a:spLocks noGrp="1"/>
          </p:cNvSpPr>
          <p:nvPr>
            <p:ph type="ctrTitle" hasCustomPrompt="1"/>
          </p:nvPr>
        </p:nvSpPr>
        <p:spPr>
          <a:xfrm>
            <a:off x="2112265" y="2726266"/>
            <a:ext cx="4737100" cy="911514"/>
          </a:xfrm>
          <a:prstGeom prst="rect">
            <a:avLst/>
          </a:prstGeom>
        </p:spPr>
        <p:txBody>
          <a:bodyPr>
            <a:noAutofit/>
          </a:bodyPr>
          <a:lstStyle>
            <a:lvl1pPr algn="l">
              <a:defRPr sz="2400" b="1">
                <a:solidFill>
                  <a:schemeClr val="bg1"/>
                </a:solidFill>
                <a:latin typeface="Arial"/>
                <a:cs typeface="Arial"/>
              </a:defRPr>
            </a:lvl1pPr>
          </a:lstStyle>
          <a:p>
            <a:r>
              <a:rPr lang="fr-FR" dirty="0"/>
              <a:t>MESSAGE DE FIN DE PRESENTATION</a:t>
            </a:r>
          </a:p>
        </p:txBody>
      </p:sp>
    </p:spTree>
    <p:extLst>
      <p:ext uri="{BB962C8B-B14F-4D97-AF65-F5344CB8AC3E}">
        <p14:creationId xmlns:p14="http://schemas.microsoft.com/office/powerpoint/2010/main" val="1407823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Masque 12">
    <p:spTree>
      <p:nvGrpSpPr>
        <p:cNvPr id="1" name=""/>
        <p:cNvGrpSpPr/>
        <p:nvPr/>
      </p:nvGrpSpPr>
      <p:grpSpPr>
        <a:xfrm>
          <a:off x="0" y="0"/>
          <a:ext cx="0" cy="0"/>
          <a:chOff x="0" y="0"/>
          <a:chExt cx="0" cy="0"/>
        </a:xfrm>
      </p:grpSpPr>
      <p:pic>
        <p:nvPicPr>
          <p:cNvPr id="2" name="Image 6">
            <a:extLst>
              <a:ext uri="{FF2B5EF4-FFF2-40B4-BE49-F238E27FC236}">
                <a16:creationId xmlns:a16="http://schemas.microsoft.com/office/drawing/2014/main" id="{5BE22A60-5E3B-91CC-0B8C-A822AC5A9C00}"/>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e la date 2">
            <a:extLst>
              <a:ext uri="{FF2B5EF4-FFF2-40B4-BE49-F238E27FC236}">
                <a16:creationId xmlns:a16="http://schemas.microsoft.com/office/drawing/2014/main" id="{6BF3EAFE-3FE0-075C-D65E-9936365138CB}"/>
              </a:ext>
            </a:extLst>
          </p:cNvPr>
          <p:cNvSpPr>
            <a:spLocks noGrp="1"/>
          </p:cNvSpPr>
          <p:nvPr>
            <p:ph type="dt" sz="half" idx="10"/>
          </p:nvPr>
        </p:nvSpPr>
        <p:spPr/>
        <p:txBody>
          <a:bodyPr/>
          <a:lstStyle>
            <a:lvl1pPr>
              <a:defRPr/>
            </a:lvl1pPr>
          </a:lstStyle>
          <a:p>
            <a:pPr>
              <a:defRPr/>
            </a:pPr>
            <a:fld id="{44AB9D27-9300-4368-8A05-BCB1D28572DA}" type="datetimeFigureOut">
              <a:rPr lang="fr-FR"/>
              <a:pPr>
                <a:defRPr/>
              </a:pPr>
              <a:t>08/03/2024</a:t>
            </a:fld>
            <a:endParaRPr lang="fr-FR"/>
          </a:p>
        </p:txBody>
      </p:sp>
      <p:sp>
        <p:nvSpPr>
          <p:cNvPr id="4" name="Espace réservé du pied de page 3">
            <a:extLst>
              <a:ext uri="{FF2B5EF4-FFF2-40B4-BE49-F238E27FC236}">
                <a16:creationId xmlns:a16="http://schemas.microsoft.com/office/drawing/2014/main" id="{336542F8-ABF4-FAB8-F8A8-D157D3CDEA82}"/>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a:extLst>
              <a:ext uri="{FF2B5EF4-FFF2-40B4-BE49-F238E27FC236}">
                <a16:creationId xmlns:a16="http://schemas.microsoft.com/office/drawing/2014/main" id="{9FAB8EE1-7541-CC69-5759-8E2518EA162D}"/>
              </a:ext>
            </a:extLst>
          </p:cNvPr>
          <p:cNvSpPr>
            <a:spLocks noGrp="1"/>
          </p:cNvSpPr>
          <p:nvPr>
            <p:ph type="sldNum" sz="quarter" idx="12"/>
          </p:nvPr>
        </p:nvSpPr>
        <p:spPr/>
        <p:txBody>
          <a:bodyPr/>
          <a:lstStyle>
            <a:lvl1pPr>
              <a:defRPr/>
            </a:lvl1pPr>
          </a:lstStyle>
          <a:p>
            <a:pPr>
              <a:defRPr/>
            </a:pPr>
            <a:fld id="{E1E389B0-F8A8-4647-9267-B7912F8471FD}" type="slidenum">
              <a:rPr lang="fr-FR" altLang="fr-FR"/>
              <a:pPr>
                <a:defRPr/>
              </a:pPr>
              <a:t>‹N°›</a:t>
            </a:fld>
            <a:endParaRPr lang="fr-FR" altLang="fr-FR"/>
          </a:p>
        </p:txBody>
      </p:sp>
    </p:spTree>
    <p:extLst>
      <p:ext uri="{BB962C8B-B14F-4D97-AF65-F5344CB8AC3E}">
        <p14:creationId xmlns:p14="http://schemas.microsoft.com/office/powerpoint/2010/main" val="482685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 name="Image 4" descr="CREA01_FFME_POWERPOINT_FOND_STANDARD-03.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7451"/>
          </a:xfrm>
          <a:prstGeom prst="rect">
            <a:avLst/>
          </a:prstGeom>
        </p:spPr>
      </p:pic>
      <p:sp>
        <p:nvSpPr>
          <p:cNvPr id="3" name="Titre 1"/>
          <p:cNvSpPr txBox="1">
            <a:spLocks/>
          </p:cNvSpPr>
          <p:nvPr userDrawn="1"/>
        </p:nvSpPr>
        <p:spPr>
          <a:xfrm>
            <a:off x="340922" y="6461088"/>
            <a:ext cx="4223985" cy="28174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000" b="1" dirty="0">
                <a:solidFill>
                  <a:srgbClr val="002C6E"/>
                </a:solidFill>
                <a:latin typeface="Arial"/>
                <a:cs typeface="Arial"/>
              </a:rPr>
              <a:t>  Assemblée</a:t>
            </a:r>
            <a:r>
              <a:rPr lang="fr-FR" sz="1000" b="1" baseline="0" dirty="0">
                <a:solidFill>
                  <a:srgbClr val="002C6E"/>
                </a:solidFill>
                <a:latin typeface="Arial"/>
                <a:cs typeface="Arial"/>
              </a:rPr>
              <a:t> Générale 2024 </a:t>
            </a:r>
            <a:r>
              <a:rPr lang="fr-FR" sz="1000" b="0" dirty="0">
                <a:solidFill>
                  <a:srgbClr val="002C6E"/>
                </a:solidFill>
                <a:latin typeface="Arial"/>
                <a:cs typeface="Arial"/>
              </a:rPr>
              <a:t>-</a:t>
            </a:r>
            <a:r>
              <a:rPr lang="fr-FR" sz="1000" b="0" baseline="0" dirty="0">
                <a:solidFill>
                  <a:srgbClr val="002C6E"/>
                </a:solidFill>
                <a:latin typeface="Arial"/>
                <a:cs typeface="Arial"/>
              </a:rPr>
              <a:t> </a:t>
            </a:r>
            <a:r>
              <a:rPr lang="fr-FR" sz="1000" dirty="0">
                <a:solidFill>
                  <a:srgbClr val="002C6E"/>
                </a:solidFill>
                <a:latin typeface="Arial"/>
                <a:cs typeface="Arial"/>
              </a:rPr>
              <a:t> 09/03/2024</a:t>
            </a:r>
          </a:p>
        </p:txBody>
      </p:sp>
      <p:sp>
        <p:nvSpPr>
          <p:cNvPr id="4" name="Titre 1"/>
          <p:cNvSpPr txBox="1">
            <a:spLocks/>
          </p:cNvSpPr>
          <p:nvPr userDrawn="1"/>
        </p:nvSpPr>
        <p:spPr>
          <a:xfrm>
            <a:off x="6368899" y="6461088"/>
            <a:ext cx="2748046" cy="28174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fld id="{28473FD9-D45F-C048-AF78-C6F14611652B}" type="slidenum">
              <a:rPr lang="fr-FR" sz="1200" b="1" smtClean="0">
                <a:solidFill>
                  <a:srgbClr val="002C6E"/>
                </a:solidFill>
                <a:latin typeface="Arial"/>
                <a:cs typeface="Arial"/>
              </a:rPr>
              <a:pPr algn="r"/>
              <a:t>‹N°›</a:t>
            </a:fld>
            <a:endParaRPr lang="fr-FR" sz="1200" b="1" dirty="0">
              <a:solidFill>
                <a:srgbClr val="002C6E"/>
              </a:solidFill>
              <a:latin typeface="Arial"/>
              <a:cs typeface="Arial"/>
            </a:endParaRPr>
          </a:p>
        </p:txBody>
      </p:sp>
    </p:spTree>
    <p:extLst>
      <p:ext uri="{BB962C8B-B14F-4D97-AF65-F5344CB8AC3E}">
        <p14:creationId xmlns:p14="http://schemas.microsoft.com/office/powerpoint/2010/main" val="2960702968"/>
      </p:ext>
    </p:extLst>
  </p:cSld>
  <p:clrMap bg1="lt1" tx1="dk1" bg2="lt2" tx2="dk2" accent1="accent1" accent2="accent2" accent3="accent3" accent4="accent4" accent5="accent5" accent6="accent6" hlink="hlink" folHlink="folHlink"/>
  <p:sldLayoutIdLst>
    <p:sldLayoutId id="2147483651" r:id="rId1"/>
    <p:sldLayoutId id="2147483658" r:id="rId2"/>
    <p:sldLayoutId id="2147483649" r:id="rId3"/>
    <p:sldLayoutId id="2147483660" r:id="rId4"/>
    <p:sldLayoutId id="2147483654" r:id="rId5"/>
    <p:sldLayoutId id="2147483656" r:id="rId6"/>
    <p:sldLayoutId id="2147483661" r:id="rId7"/>
    <p:sldLayoutId id="2147483659" r:id="rId8"/>
    <p:sldLayoutId id="2147483662"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na.ffme.fr/uploads/2023/03/pv-age-2023-modifications-des-statuts.pdf" TargetMode="External"/><Relationship Id="rId4" Type="http://schemas.openxmlformats.org/officeDocument/2006/relationships/hyperlink" Target="https://na.ffme.fr/uploads/2023/03/pv-ago-2023.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tif"/></Relationships>
</file>

<file path=ppt/slides/_rels/slide20.xml.rels><?xml version="1.0" encoding="UTF-8" standalone="yes"?>
<Relationships xmlns="http://schemas.openxmlformats.org/package/2006/relationships"><Relationship Id="rId3" Type="http://schemas.openxmlformats.org/officeDocument/2006/relationships/hyperlink" Target="https://na.ffme.fr/actualites/retour-sur-le-seminaire-para-escalade-du-17-juin-2023/" TargetMode="External"/><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https://na.ffme.fr/actualites/seminaire-responsabilite-securit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na.ffme.fr/actualites/journee-des-instructeurs-2023/"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na.ffme.fr/actualites/retours-sur-les-formations-psc1/"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na.ffme.fr/actualites/appel-a-candidatures-circuit-de-coupe-nouvelle-aquitaine-descalade-2023-2024/"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na.ffme.fr/actualites/resultats-du-selectif-de-lequipe-regionale-jeunes/"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na.ffme.fr/" TargetMode="External"/><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youtube.com/watch?v=nhUhAGf9P24" TargetMode="Externa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canva.com/design/DAFa0GKPGgk/OHMxCnoS7tHcK14Dq8rzgw/view?utm_content=DAFa0GKPGgk&amp;utm_campaign=designshare&amp;utm_medium=link&amp;utm_source=publishsharelink"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na.ffme.fr/actualites/retour-sur-le-seminaire-para-escalade-du-17-juin-2023/"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oleObject" Target="../embeddings/oleObject1.bin"/><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oleObject" Target="../embeddings/oleObject2.bin"/><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oleObject" Target="../embeddings/oleObject3.bin"/><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oleObject" Target="../embeddings/oleObject4.bin"/><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oleObject" Target="../embeddings/oleObject5.bin"/><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hyperlink" Target="https://na.ffme.fr/escalade/equipement-sportif-sae/quest-ce-quune-sae/"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na.ffme.fr/la-ligue/rencontres-territoriales-2024/presentation-du-projet/" TargetMode="Externa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hyperlink" Target="https://na.ffme.fr/escalade/haut-niveau/criteres-daccession-a-lerj-pour-la-saison-2024-2025/" TargetMode="Externa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hyperlink" Target="https://liguename-my.sharepoint.com/personal/a_calvary_na_ffme_fr/Documents/Documents/R&#233;unions%20statutaires/CODIR/2024/CoDir%20CPCT%2020-01-2024/Docs%20supports/Descriptif-Politique-Acces-Haut-niveau.pdf" TargetMode="Externa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78825" y="1852913"/>
            <a:ext cx="5759531" cy="1507804"/>
          </a:xfrm>
        </p:spPr>
        <p:txBody>
          <a:bodyPr/>
          <a:lstStyle/>
          <a:p>
            <a:pPr algn="ctr"/>
            <a:r>
              <a:rPr lang="fr-FR" dirty="0"/>
              <a:t>ASSEMBLÉE GÉNÉRALE</a:t>
            </a:r>
            <a:br>
              <a:rPr lang="fr-FR" dirty="0"/>
            </a:br>
            <a:r>
              <a:rPr lang="fr-FR" dirty="0"/>
              <a:t>2024</a:t>
            </a:r>
            <a:br>
              <a:rPr lang="fr-FR" dirty="0"/>
            </a:br>
            <a:br>
              <a:rPr lang="fr-FR" dirty="0"/>
            </a:br>
            <a:r>
              <a:rPr lang="fr-FR" dirty="0"/>
              <a:t>- Poitiers -</a:t>
            </a:r>
          </a:p>
        </p:txBody>
      </p:sp>
      <p:sp>
        <p:nvSpPr>
          <p:cNvPr id="3" name="Sous-titre 2"/>
          <p:cNvSpPr>
            <a:spLocks noGrp="1"/>
          </p:cNvSpPr>
          <p:nvPr>
            <p:ph type="subTitle" idx="1"/>
          </p:nvPr>
        </p:nvSpPr>
        <p:spPr>
          <a:xfrm>
            <a:off x="3594255" y="4168239"/>
            <a:ext cx="4128669" cy="359229"/>
          </a:xfrm>
        </p:spPr>
        <p:txBody>
          <a:bodyPr>
            <a:normAutofit lnSpcReduction="10000"/>
          </a:bodyPr>
          <a:lstStyle/>
          <a:p>
            <a:r>
              <a:rPr lang="fr-FR" dirty="0"/>
              <a:t>09/03/2024</a:t>
            </a:r>
          </a:p>
        </p:txBody>
      </p:sp>
      <p:sp>
        <p:nvSpPr>
          <p:cNvPr id="6" name="ZoneTexte 5"/>
          <p:cNvSpPr txBox="1"/>
          <p:nvPr/>
        </p:nvSpPr>
        <p:spPr>
          <a:xfrm>
            <a:off x="8122722" y="2446317"/>
            <a:ext cx="914400" cy="914400"/>
          </a:xfrm>
          <a:prstGeom prst="rect">
            <a:avLst/>
          </a:prstGeom>
        </p:spPr>
        <p:txBody>
          <a:bodyPr vert="horz" wrap="none" lIns="91440" tIns="45720" rIns="91440" bIns="45720" rtlCol="0" anchor="ctr">
            <a:normAutofit/>
          </a:bodyPr>
          <a:lstStyle/>
          <a:p>
            <a:pPr algn="l"/>
            <a:endParaRPr lang="fr-FR" sz="1000" dirty="0">
              <a:solidFill>
                <a:srgbClr val="002857"/>
              </a:solidFill>
            </a:endParaRPr>
          </a:p>
        </p:txBody>
      </p:sp>
      <p:pic>
        <p:nvPicPr>
          <p:cNvPr id="11" name="Image 10">
            <a:extLst>
              <a:ext uri="{FF2B5EF4-FFF2-40B4-BE49-F238E27FC236}">
                <a16:creationId xmlns:a16="http://schemas.microsoft.com/office/drawing/2014/main" id="{00A94BCC-6404-4F4D-B9F7-B6A2D2196C41}"/>
              </a:ext>
            </a:extLst>
          </p:cNvPr>
          <p:cNvPicPr>
            <a:picLocks noChangeAspect="1"/>
          </p:cNvPicPr>
          <p:nvPr/>
        </p:nvPicPr>
        <p:blipFill>
          <a:blip r:embed="rId2"/>
          <a:stretch>
            <a:fillRect/>
          </a:stretch>
        </p:blipFill>
        <p:spPr>
          <a:xfrm>
            <a:off x="213214" y="370948"/>
            <a:ext cx="2745733" cy="3797291"/>
          </a:xfrm>
          <a:prstGeom prst="rect">
            <a:avLst/>
          </a:prstGeom>
        </p:spPr>
      </p:pic>
    </p:spTree>
    <p:extLst>
      <p:ext uri="{BB962C8B-B14F-4D97-AF65-F5344CB8AC3E}">
        <p14:creationId xmlns:p14="http://schemas.microsoft.com/office/powerpoint/2010/main" val="2136396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59C7BE-637B-BA48-818A-529F713A4110}"/>
              </a:ext>
            </a:extLst>
          </p:cNvPr>
          <p:cNvSpPr>
            <a:spLocks noGrp="1"/>
          </p:cNvSpPr>
          <p:nvPr>
            <p:ph idx="11"/>
          </p:nvPr>
        </p:nvSpPr>
        <p:spPr>
          <a:xfrm>
            <a:off x="426790" y="1565275"/>
            <a:ext cx="8070910" cy="4442048"/>
          </a:xfrm>
        </p:spPr>
        <p:txBody>
          <a:bodyPr/>
          <a:lstStyle/>
          <a:p>
            <a:r>
              <a:rPr lang="fr-FR" dirty="0"/>
              <a:t>5 postes vacants à l’heure actuelle à la suite de démissions (3 femmes et 2 hommes):</a:t>
            </a:r>
          </a:p>
          <a:p>
            <a:endParaRPr lang="fr-FR" dirty="0"/>
          </a:p>
          <a:p>
            <a:r>
              <a:rPr lang="fr-FR" dirty="0"/>
              <a:t>3 candidatures reçues: </a:t>
            </a:r>
          </a:p>
          <a:p>
            <a:pPr>
              <a:buFont typeface="Arial" panose="020B0604020202020204" pitchFamily="34" charset="0"/>
              <a:buChar char="•"/>
            </a:pPr>
            <a:r>
              <a:rPr lang="fr-FR" dirty="0"/>
              <a:t>Jérôme Ribardière (Montagne Escalade Rochelaise)</a:t>
            </a:r>
          </a:p>
          <a:p>
            <a:pPr>
              <a:buFont typeface="Arial" panose="020B0604020202020204" pitchFamily="34" charset="0"/>
              <a:buChar char="•"/>
            </a:pPr>
            <a:r>
              <a:rPr lang="fr-FR" dirty="0"/>
              <a:t>Bertrand Martin (Gémozac Escalade et Montagne)</a:t>
            </a:r>
          </a:p>
          <a:p>
            <a:pPr>
              <a:buFont typeface="Arial" panose="020B0604020202020204" pitchFamily="34" charset="0"/>
              <a:buChar char="•"/>
            </a:pPr>
            <a:r>
              <a:rPr lang="fr-FR" dirty="0"/>
              <a:t>Isabelle Noré (Union Saint Bruno)</a:t>
            </a:r>
          </a:p>
          <a:p>
            <a:endParaRPr lang="fr-FR" dirty="0"/>
          </a:p>
          <a:p>
            <a:r>
              <a:rPr lang="fr-FR" dirty="0"/>
              <a:t>Proposition sur le système de vote: vote à main levée</a:t>
            </a:r>
          </a:p>
          <a:p>
            <a:pPr>
              <a:buFont typeface="Arial" panose="020B0604020202020204" pitchFamily="34" charset="0"/>
              <a:buChar char="•"/>
            </a:pPr>
            <a:endParaRPr lang="fr-FR" dirty="0"/>
          </a:p>
          <a:p>
            <a:pPr marL="0" indent="0">
              <a:buNone/>
            </a:pPr>
            <a:endParaRPr lang="fr-FR" dirty="0"/>
          </a:p>
          <a:p>
            <a:pPr marL="0" indent="0">
              <a:buNone/>
            </a:pPr>
            <a:endParaRPr lang="fr-FR" dirty="0"/>
          </a:p>
          <a:p>
            <a:pPr marL="0" indent="0">
              <a:buNone/>
            </a:pPr>
            <a:endParaRPr lang="fr-FR" dirty="0"/>
          </a:p>
        </p:txBody>
      </p:sp>
      <p:sp>
        <p:nvSpPr>
          <p:cNvPr id="4" name="Sous-titre 3">
            <a:extLst>
              <a:ext uri="{FF2B5EF4-FFF2-40B4-BE49-F238E27FC236}">
                <a16:creationId xmlns:a16="http://schemas.microsoft.com/office/drawing/2014/main" id="{E400A6FD-2DE6-A840-9294-491CB8D3A33D}"/>
              </a:ext>
            </a:extLst>
          </p:cNvPr>
          <p:cNvSpPr>
            <a:spLocks noGrp="1"/>
          </p:cNvSpPr>
          <p:nvPr>
            <p:ph type="subTitle" idx="12"/>
          </p:nvPr>
        </p:nvSpPr>
        <p:spPr>
          <a:xfrm>
            <a:off x="462951" y="839995"/>
            <a:ext cx="7998588" cy="386563"/>
          </a:xfrm>
        </p:spPr>
        <p:txBody>
          <a:bodyPr/>
          <a:lstStyle/>
          <a:p>
            <a:r>
              <a:rPr lang="fr-FR" dirty="0"/>
              <a:t>Postes vacants au sein du Comité Directeur</a:t>
            </a:r>
          </a:p>
        </p:txBody>
      </p:sp>
      <p:sp>
        <p:nvSpPr>
          <p:cNvPr id="6" name="Titre 5">
            <a:extLst>
              <a:ext uri="{FF2B5EF4-FFF2-40B4-BE49-F238E27FC236}">
                <a16:creationId xmlns:a16="http://schemas.microsoft.com/office/drawing/2014/main" id="{E4DFAEAE-138A-C94F-95FB-53763176E250}"/>
              </a:ext>
            </a:extLst>
          </p:cNvPr>
          <p:cNvSpPr>
            <a:spLocks noGrp="1"/>
          </p:cNvSpPr>
          <p:nvPr>
            <p:ph type="ctrTitle"/>
          </p:nvPr>
        </p:nvSpPr>
        <p:spPr/>
        <p:txBody>
          <a:bodyPr>
            <a:normAutofit fontScale="90000"/>
          </a:bodyPr>
          <a:lstStyle/>
          <a:p>
            <a:r>
              <a:rPr lang="fr-FR" dirty="0"/>
              <a:t>I. INFORMATIONS GÉNÉRALES</a:t>
            </a:r>
            <a:br>
              <a:rPr lang="fr-FR" dirty="0"/>
            </a:br>
            <a:endParaRPr lang="fr-FR" dirty="0"/>
          </a:p>
        </p:txBody>
      </p:sp>
    </p:spTree>
    <p:extLst>
      <p:ext uri="{BB962C8B-B14F-4D97-AF65-F5344CB8AC3E}">
        <p14:creationId xmlns:p14="http://schemas.microsoft.com/office/powerpoint/2010/main" val="2680683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55BBE39A-8C1C-7FF5-862E-62150CAC0EFC}"/>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4DE762D-EDF6-FC4E-6029-EA72A062726F}"/>
              </a:ext>
            </a:extLst>
          </p:cNvPr>
          <p:cNvSpPr>
            <a:spLocks noGrp="1"/>
          </p:cNvSpPr>
          <p:nvPr>
            <p:ph idx="11"/>
          </p:nvPr>
        </p:nvSpPr>
        <p:spPr>
          <a:xfrm>
            <a:off x="426790" y="1565275"/>
            <a:ext cx="8070910" cy="4442048"/>
          </a:xfrm>
        </p:spPr>
        <p:txBody>
          <a:bodyPr/>
          <a:lstStyle/>
          <a:p>
            <a:pPr marL="0" indent="0">
              <a:buNone/>
            </a:pPr>
            <a:endParaRPr lang="fr-FR" dirty="0"/>
          </a:p>
          <a:p>
            <a:pPr>
              <a:buFont typeface="Arial" panose="020B0604020202020204" pitchFamily="34" charset="0"/>
              <a:buChar char="•"/>
            </a:pPr>
            <a:r>
              <a:rPr lang="fr-FR" dirty="0"/>
              <a:t>Samedi 12 octobre 2024, de 9h à 13h, Maison Régionale des Sports de Talence</a:t>
            </a:r>
          </a:p>
          <a:p>
            <a:pPr marL="0" indent="0">
              <a:buNone/>
            </a:pPr>
            <a:endParaRPr lang="fr-FR" dirty="0"/>
          </a:p>
          <a:p>
            <a:pPr marL="0" indent="0">
              <a:buNone/>
            </a:pPr>
            <a:endParaRPr lang="fr-FR" dirty="0"/>
          </a:p>
        </p:txBody>
      </p:sp>
      <p:sp>
        <p:nvSpPr>
          <p:cNvPr id="4" name="Sous-titre 3">
            <a:extLst>
              <a:ext uri="{FF2B5EF4-FFF2-40B4-BE49-F238E27FC236}">
                <a16:creationId xmlns:a16="http://schemas.microsoft.com/office/drawing/2014/main" id="{B4F19955-7035-F1AA-A55D-D31EB8FA8BC2}"/>
              </a:ext>
            </a:extLst>
          </p:cNvPr>
          <p:cNvSpPr>
            <a:spLocks noGrp="1"/>
          </p:cNvSpPr>
          <p:nvPr>
            <p:ph type="subTitle" idx="12"/>
          </p:nvPr>
        </p:nvSpPr>
        <p:spPr>
          <a:xfrm>
            <a:off x="462951" y="839995"/>
            <a:ext cx="7998588" cy="386563"/>
          </a:xfrm>
        </p:spPr>
        <p:txBody>
          <a:bodyPr/>
          <a:lstStyle/>
          <a:p>
            <a:r>
              <a:rPr lang="fr-FR" dirty="0"/>
              <a:t>Assemblée Générale élective de la Ligue</a:t>
            </a:r>
          </a:p>
        </p:txBody>
      </p:sp>
      <p:sp>
        <p:nvSpPr>
          <p:cNvPr id="6" name="Titre 5">
            <a:extLst>
              <a:ext uri="{FF2B5EF4-FFF2-40B4-BE49-F238E27FC236}">
                <a16:creationId xmlns:a16="http://schemas.microsoft.com/office/drawing/2014/main" id="{4A96765A-1957-9604-8F21-014017B58E6E}"/>
              </a:ext>
            </a:extLst>
          </p:cNvPr>
          <p:cNvSpPr>
            <a:spLocks noGrp="1"/>
          </p:cNvSpPr>
          <p:nvPr>
            <p:ph type="ctrTitle"/>
          </p:nvPr>
        </p:nvSpPr>
        <p:spPr/>
        <p:txBody>
          <a:bodyPr>
            <a:normAutofit fontScale="90000"/>
          </a:bodyPr>
          <a:lstStyle/>
          <a:p>
            <a:r>
              <a:rPr lang="fr-FR" dirty="0"/>
              <a:t>I. INFORMATIONS GÉNÉRALES</a:t>
            </a:r>
            <a:br>
              <a:rPr lang="fr-FR" dirty="0"/>
            </a:br>
            <a:endParaRPr lang="fr-FR" dirty="0"/>
          </a:p>
        </p:txBody>
      </p:sp>
    </p:spTree>
    <p:extLst>
      <p:ext uri="{BB962C8B-B14F-4D97-AF65-F5344CB8AC3E}">
        <p14:creationId xmlns:p14="http://schemas.microsoft.com/office/powerpoint/2010/main" val="2834722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13839" y="1896786"/>
            <a:ext cx="6786541" cy="839441"/>
          </a:xfrm>
        </p:spPr>
        <p:txBody>
          <a:bodyPr/>
          <a:lstStyle/>
          <a:p>
            <a:r>
              <a:rPr lang="fr-FR" dirty="0"/>
              <a:t>II. APPROBATION DU PV AG - 25 février 2023</a:t>
            </a:r>
            <a:br>
              <a:rPr lang="fr-FR" dirty="0"/>
            </a:br>
            <a:endParaRPr lang="fr-FR" dirty="0"/>
          </a:p>
        </p:txBody>
      </p:sp>
      <p:sp>
        <p:nvSpPr>
          <p:cNvPr id="3" name="Sous-titre 2"/>
          <p:cNvSpPr>
            <a:spLocks noGrp="1"/>
          </p:cNvSpPr>
          <p:nvPr>
            <p:ph type="subTitle" idx="1"/>
          </p:nvPr>
        </p:nvSpPr>
        <p:spPr>
          <a:xfrm>
            <a:off x="1913839" y="3065411"/>
            <a:ext cx="6400800" cy="359229"/>
          </a:xfrm>
        </p:spPr>
        <p:txBody>
          <a:bodyPr>
            <a:normAutofit lnSpcReduction="10000"/>
          </a:bodyPr>
          <a:lstStyle/>
          <a:p>
            <a:endParaRPr lang="fr-FR" dirty="0"/>
          </a:p>
        </p:txBody>
      </p:sp>
    </p:spTree>
    <p:extLst>
      <p:ext uri="{BB962C8B-B14F-4D97-AF65-F5344CB8AC3E}">
        <p14:creationId xmlns:p14="http://schemas.microsoft.com/office/powerpoint/2010/main" val="1687144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ous-titre 3"/>
          <p:cNvSpPr>
            <a:spLocks noGrp="1"/>
          </p:cNvSpPr>
          <p:nvPr>
            <p:ph type="subTitle" idx="12"/>
          </p:nvPr>
        </p:nvSpPr>
        <p:spPr/>
        <p:txBody>
          <a:bodyPr/>
          <a:lstStyle/>
          <a:p>
            <a:r>
              <a:rPr lang="fr-FR" dirty="0"/>
              <a:t>PV AG 2023</a:t>
            </a:r>
          </a:p>
        </p:txBody>
      </p:sp>
      <p:sp>
        <p:nvSpPr>
          <p:cNvPr id="6" name="Titre 5"/>
          <p:cNvSpPr>
            <a:spLocks noGrp="1"/>
          </p:cNvSpPr>
          <p:nvPr>
            <p:ph type="ctrTitle"/>
          </p:nvPr>
        </p:nvSpPr>
        <p:spPr/>
        <p:txBody>
          <a:bodyPr>
            <a:normAutofit fontScale="90000"/>
          </a:bodyPr>
          <a:lstStyle/>
          <a:p>
            <a:r>
              <a:rPr lang="fr-FR" dirty="0"/>
              <a:t>II. APPROBATION DU PV AG</a:t>
            </a:r>
          </a:p>
        </p:txBody>
      </p:sp>
      <p:sp>
        <p:nvSpPr>
          <p:cNvPr id="5" name="Espace réservé du contenu 2">
            <a:extLst>
              <a:ext uri="{FF2B5EF4-FFF2-40B4-BE49-F238E27FC236}">
                <a16:creationId xmlns:a16="http://schemas.microsoft.com/office/drawing/2014/main" id="{EF96E168-56A5-734E-B537-9025C75AD0C8}"/>
              </a:ext>
            </a:extLst>
          </p:cNvPr>
          <p:cNvSpPr txBox="1">
            <a:spLocks/>
          </p:cNvSpPr>
          <p:nvPr/>
        </p:nvSpPr>
        <p:spPr>
          <a:xfrm>
            <a:off x="426790" y="1593688"/>
            <a:ext cx="8070910" cy="4442048"/>
          </a:xfrm>
          <a:prstGeom prst="rect">
            <a:avLst/>
          </a:prstGeom>
        </p:spPr>
        <p:txBody>
          <a:bodyPr/>
          <a:lstStyle>
            <a:lvl1pPr marL="285750" indent="-285750" algn="l" defTabSz="457200" rtl="0" eaLnBrk="1" latinLnBrk="0" hangingPunct="1">
              <a:spcBef>
                <a:spcPct val="20000"/>
              </a:spcBef>
              <a:buClr>
                <a:srgbClr val="C85A19"/>
              </a:buClr>
              <a:buSzPct val="100000"/>
              <a:buFontTx/>
              <a:buBlip>
                <a:blip r:embed="rId3"/>
              </a:buBlip>
              <a:defRPr sz="1600" kern="1200">
                <a:solidFill>
                  <a:srgbClr val="002C6E"/>
                </a:solidFill>
                <a:latin typeface="Arial"/>
                <a:ea typeface="+mn-ea"/>
                <a:cs typeface="Arial"/>
              </a:defRPr>
            </a:lvl1pPr>
            <a:lvl2pPr marL="447675" indent="-180975" algn="l" defTabSz="457200" rtl="0" eaLnBrk="1" latinLnBrk="0" hangingPunct="1">
              <a:spcBef>
                <a:spcPct val="20000"/>
              </a:spcBef>
              <a:buClr>
                <a:srgbClr val="C85A19"/>
              </a:buClr>
              <a:buFont typeface="Arial" panose="020B0604020202020204" pitchFamily="34" charset="0"/>
              <a:buChar char="•"/>
              <a:defRPr sz="1400" kern="1200">
                <a:solidFill>
                  <a:srgbClr val="002857"/>
                </a:solidFill>
                <a:latin typeface="+mn-lt"/>
                <a:ea typeface="+mn-ea"/>
                <a:cs typeface="+mn-cs"/>
              </a:defRPr>
            </a:lvl2pPr>
            <a:lvl3pPr marL="447675" indent="-180975" algn="l" defTabSz="457200" rtl="0" eaLnBrk="1" latinLnBrk="0" hangingPunct="1">
              <a:spcBef>
                <a:spcPct val="20000"/>
              </a:spcBef>
              <a:buClr>
                <a:srgbClr val="C85A19"/>
              </a:buClr>
              <a:buFont typeface="Arial"/>
              <a:buChar char="•"/>
              <a:defRPr sz="1200" kern="1200">
                <a:solidFill>
                  <a:srgbClr val="002857"/>
                </a:solidFill>
                <a:latin typeface="+mn-lt"/>
                <a:ea typeface="+mn-ea"/>
                <a:cs typeface="+mn-cs"/>
              </a:defRPr>
            </a:lvl3pPr>
            <a:lvl4pPr marL="447675" indent="-180975" algn="l" defTabSz="457200" rtl="0" eaLnBrk="1" latinLnBrk="0" hangingPunct="1">
              <a:spcBef>
                <a:spcPct val="20000"/>
              </a:spcBef>
              <a:buClr>
                <a:srgbClr val="C85A19"/>
              </a:buClr>
              <a:buFont typeface="Arial" panose="020B0604020202020204" pitchFamily="34" charset="0"/>
              <a:buChar char="•"/>
              <a:defRPr sz="1200" i="1" kern="1200">
                <a:solidFill>
                  <a:srgbClr val="002857"/>
                </a:solidFill>
                <a:latin typeface="+mn-lt"/>
                <a:ea typeface="+mn-ea"/>
                <a:cs typeface="+mn-cs"/>
              </a:defRPr>
            </a:lvl4pPr>
            <a:lvl5pPr marL="809625" indent="-180975" algn="l" defTabSz="457200" rtl="0" eaLnBrk="1" latinLnBrk="0" hangingPunct="1">
              <a:spcBef>
                <a:spcPct val="20000"/>
              </a:spcBef>
              <a:buClr>
                <a:srgbClr val="C85A19"/>
              </a:buClr>
              <a:buFont typeface="Courier New"/>
              <a:buChar char="o"/>
              <a:defRPr sz="1000" kern="1200">
                <a:solidFill>
                  <a:srgbClr val="00285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t>Les procès-verbaux des Assemblées Générales Ordinaire et Extraordinaire - Modification des Statuts – du 25 février 2023, sont en ligne sur l’intranet fédéral et sur le site Internet de la Ligue</a:t>
            </a:r>
          </a:p>
          <a:p>
            <a:pPr lvl="1"/>
            <a:r>
              <a:rPr lang="fr-FR" dirty="0">
                <a:hlinkClick r:id="rId4"/>
              </a:rPr>
              <a:t>PV AGO</a:t>
            </a:r>
            <a:r>
              <a:rPr lang="fr-FR" dirty="0"/>
              <a:t> </a:t>
            </a:r>
          </a:p>
          <a:p>
            <a:pPr lvl="1"/>
            <a:r>
              <a:rPr lang="fr-FR" dirty="0">
                <a:hlinkClick r:id="rId5"/>
              </a:rPr>
              <a:t>PV AGE	</a:t>
            </a:r>
            <a:r>
              <a:rPr lang="fr-FR" dirty="0"/>
              <a:t>		</a:t>
            </a:r>
          </a:p>
          <a:p>
            <a:r>
              <a:rPr lang="fr-FR" dirty="0"/>
              <a:t>Les procès-verbaux n’ont fait l’objet d’aucune modification depuis l’envoi.</a:t>
            </a:r>
          </a:p>
          <a:p>
            <a:pPr marL="0" indent="0">
              <a:buNone/>
            </a:pPr>
            <a:endParaRPr lang="fr-FR" dirty="0"/>
          </a:p>
          <a:p>
            <a:pPr marL="0" indent="0">
              <a:buNone/>
            </a:pPr>
            <a:endParaRPr lang="fr-FR" u="sng" dirty="0"/>
          </a:p>
          <a:p>
            <a:pPr marL="0" indent="0">
              <a:buNone/>
            </a:pPr>
            <a:endParaRPr lang="fr-FR" dirty="0"/>
          </a:p>
        </p:txBody>
      </p:sp>
    </p:spTree>
    <p:extLst>
      <p:ext uri="{BB962C8B-B14F-4D97-AF65-F5344CB8AC3E}">
        <p14:creationId xmlns:p14="http://schemas.microsoft.com/office/powerpoint/2010/main" val="1703795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13839" y="1896786"/>
            <a:ext cx="6612643" cy="839441"/>
          </a:xfrm>
        </p:spPr>
        <p:txBody>
          <a:bodyPr/>
          <a:lstStyle/>
          <a:p>
            <a:r>
              <a:rPr lang="fr-FR" dirty="0"/>
              <a:t>III. RAPPORT MORAL : Présentation, délibérations</a:t>
            </a:r>
            <a:br>
              <a:rPr lang="fr-FR" dirty="0"/>
            </a:br>
            <a:endParaRPr lang="fr-FR" dirty="0"/>
          </a:p>
        </p:txBody>
      </p:sp>
      <p:sp>
        <p:nvSpPr>
          <p:cNvPr id="3" name="Sous-titre 2"/>
          <p:cNvSpPr>
            <a:spLocks noGrp="1"/>
          </p:cNvSpPr>
          <p:nvPr>
            <p:ph type="subTitle" idx="1"/>
          </p:nvPr>
        </p:nvSpPr>
        <p:spPr>
          <a:xfrm>
            <a:off x="1913839" y="3065411"/>
            <a:ext cx="6400800" cy="359229"/>
          </a:xfrm>
        </p:spPr>
        <p:txBody>
          <a:bodyPr>
            <a:normAutofit lnSpcReduction="10000"/>
          </a:bodyPr>
          <a:lstStyle/>
          <a:p>
            <a:endParaRPr lang="fr-FR" dirty="0"/>
          </a:p>
        </p:txBody>
      </p:sp>
    </p:spTree>
    <p:extLst>
      <p:ext uri="{BB962C8B-B14F-4D97-AF65-F5344CB8AC3E}">
        <p14:creationId xmlns:p14="http://schemas.microsoft.com/office/powerpoint/2010/main" val="3778096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AF68756-1F25-3F4A-8B66-8C9B1293021D}"/>
              </a:ext>
            </a:extLst>
          </p:cNvPr>
          <p:cNvSpPr>
            <a:spLocks noGrp="1"/>
          </p:cNvSpPr>
          <p:nvPr>
            <p:ph idx="11"/>
          </p:nvPr>
        </p:nvSpPr>
        <p:spPr>
          <a:xfrm>
            <a:off x="426790" y="1565275"/>
            <a:ext cx="8070910" cy="4442048"/>
          </a:xfrm>
        </p:spPr>
        <p:txBody>
          <a:bodyPr/>
          <a:lstStyle/>
          <a:p>
            <a:endParaRPr lang="fr-FR" dirty="0"/>
          </a:p>
          <a:p>
            <a:endParaRPr lang="fr-FR" dirty="0"/>
          </a:p>
        </p:txBody>
      </p:sp>
      <p:sp>
        <p:nvSpPr>
          <p:cNvPr id="4" name="Sous-titre 3">
            <a:extLst>
              <a:ext uri="{FF2B5EF4-FFF2-40B4-BE49-F238E27FC236}">
                <a16:creationId xmlns:a16="http://schemas.microsoft.com/office/drawing/2014/main" id="{7B82D705-3AE1-734D-A096-80787938AD0F}"/>
              </a:ext>
            </a:extLst>
          </p:cNvPr>
          <p:cNvSpPr>
            <a:spLocks noGrp="1"/>
          </p:cNvSpPr>
          <p:nvPr>
            <p:ph type="subTitle" idx="12"/>
          </p:nvPr>
        </p:nvSpPr>
        <p:spPr/>
        <p:txBody>
          <a:bodyPr/>
          <a:lstStyle/>
          <a:p>
            <a:r>
              <a:rPr lang="fr-FR" dirty="0"/>
              <a:t>Une olympiade aux multiples enjeux</a:t>
            </a:r>
          </a:p>
        </p:txBody>
      </p:sp>
      <p:sp>
        <p:nvSpPr>
          <p:cNvPr id="6" name="Titre 5">
            <a:extLst>
              <a:ext uri="{FF2B5EF4-FFF2-40B4-BE49-F238E27FC236}">
                <a16:creationId xmlns:a16="http://schemas.microsoft.com/office/drawing/2014/main" id="{F0B45DAA-9868-6540-9874-941EFD807B38}"/>
              </a:ext>
            </a:extLst>
          </p:cNvPr>
          <p:cNvSpPr>
            <a:spLocks noGrp="1"/>
          </p:cNvSpPr>
          <p:nvPr>
            <p:ph type="ctrTitle"/>
          </p:nvPr>
        </p:nvSpPr>
        <p:spPr/>
        <p:txBody>
          <a:bodyPr>
            <a:normAutofit fontScale="90000"/>
          </a:bodyPr>
          <a:lstStyle/>
          <a:p>
            <a:r>
              <a:rPr lang="fr-FR" dirty="0"/>
              <a:t>III. RAPPORT MORAL</a:t>
            </a:r>
          </a:p>
        </p:txBody>
      </p:sp>
      <p:pic>
        <p:nvPicPr>
          <p:cNvPr id="7" name="Image 6" descr="Une image contenant habits, personne, Visage humain, homme&#10;&#10;Description générée automatiquement">
            <a:extLst>
              <a:ext uri="{FF2B5EF4-FFF2-40B4-BE49-F238E27FC236}">
                <a16:creationId xmlns:a16="http://schemas.microsoft.com/office/drawing/2014/main" id="{79795952-8794-237E-9A68-7553B540A30A}"/>
              </a:ext>
            </a:extLst>
          </p:cNvPr>
          <p:cNvPicPr>
            <a:picLocks noChangeAspect="1"/>
          </p:cNvPicPr>
          <p:nvPr/>
        </p:nvPicPr>
        <p:blipFill>
          <a:blip r:embed="rId2"/>
          <a:stretch>
            <a:fillRect/>
          </a:stretch>
        </p:blipFill>
        <p:spPr>
          <a:xfrm>
            <a:off x="3380745" y="1363836"/>
            <a:ext cx="2382510" cy="3579357"/>
          </a:xfrm>
          <a:prstGeom prst="rect">
            <a:avLst/>
          </a:prstGeom>
        </p:spPr>
      </p:pic>
      <p:sp>
        <p:nvSpPr>
          <p:cNvPr id="8" name="ZoneTexte 7">
            <a:extLst>
              <a:ext uri="{FF2B5EF4-FFF2-40B4-BE49-F238E27FC236}">
                <a16:creationId xmlns:a16="http://schemas.microsoft.com/office/drawing/2014/main" id="{E6D6163B-D2C7-3109-70C1-1130A449C52F}"/>
              </a:ext>
            </a:extLst>
          </p:cNvPr>
          <p:cNvSpPr txBox="1"/>
          <p:nvPr/>
        </p:nvSpPr>
        <p:spPr>
          <a:xfrm>
            <a:off x="3458424" y="5033727"/>
            <a:ext cx="3467477" cy="792527"/>
          </a:xfrm>
          <a:prstGeom prst="rect">
            <a:avLst/>
          </a:prstGeom>
        </p:spPr>
        <p:txBody>
          <a:bodyPr vert="horz" wrap="square" lIns="91440" tIns="45720" rIns="91440" bIns="45720" rtlCol="0" anchor="ctr">
            <a:normAutofit/>
          </a:bodyPr>
          <a:lstStyle/>
          <a:p>
            <a:pPr algn="l"/>
            <a:r>
              <a:rPr lang="fr-FR" sz="1000" b="1" dirty="0">
                <a:solidFill>
                  <a:srgbClr val="002857"/>
                </a:solidFill>
              </a:rPr>
              <a:t>Jean-François BRIAND, Président</a:t>
            </a:r>
          </a:p>
        </p:txBody>
      </p:sp>
    </p:spTree>
    <p:extLst>
      <p:ext uri="{BB962C8B-B14F-4D97-AF65-F5344CB8AC3E}">
        <p14:creationId xmlns:p14="http://schemas.microsoft.com/office/powerpoint/2010/main" val="2938697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13839" y="1896786"/>
            <a:ext cx="6612643" cy="839441"/>
          </a:xfrm>
        </p:spPr>
        <p:txBody>
          <a:bodyPr/>
          <a:lstStyle/>
          <a:p>
            <a:r>
              <a:rPr lang="fr-FR" dirty="0"/>
              <a:t>IV. RAPPORT D’ACTIVITES : Présentation, délibérations</a:t>
            </a:r>
          </a:p>
        </p:txBody>
      </p:sp>
      <p:sp>
        <p:nvSpPr>
          <p:cNvPr id="3" name="Sous-titre 2"/>
          <p:cNvSpPr>
            <a:spLocks noGrp="1"/>
          </p:cNvSpPr>
          <p:nvPr>
            <p:ph type="subTitle" idx="1"/>
          </p:nvPr>
        </p:nvSpPr>
        <p:spPr>
          <a:xfrm>
            <a:off x="1913839" y="3065411"/>
            <a:ext cx="6400800" cy="359229"/>
          </a:xfrm>
        </p:spPr>
        <p:txBody>
          <a:bodyPr>
            <a:normAutofit lnSpcReduction="10000"/>
          </a:bodyPr>
          <a:lstStyle/>
          <a:p>
            <a:endParaRPr lang="fr-FR" dirty="0"/>
          </a:p>
        </p:txBody>
      </p:sp>
    </p:spTree>
    <p:extLst>
      <p:ext uri="{BB962C8B-B14F-4D97-AF65-F5344CB8AC3E}">
        <p14:creationId xmlns:p14="http://schemas.microsoft.com/office/powerpoint/2010/main" val="98767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1"/>
          </p:nvPr>
        </p:nvSpPr>
        <p:spPr>
          <a:xfrm>
            <a:off x="426790" y="1565275"/>
            <a:ext cx="8070910" cy="4442048"/>
          </a:xfrm>
        </p:spPr>
        <p:txBody>
          <a:bodyPr/>
          <a:lstStyle/>
          <a:p>
            <a:endParaRPr lang="fr-FR" dirty="0"/>
          </a:p>
          <a:p>
            <a:pPr marL="0" indent="0">
              <a:buNone/>
            </a:pPr>
            <a:endParaRPr lang="fr-FR" dirty="0"/>
          </a:p>
        </p:txBody>
      </p:sp>
      <p:sp>
        <p:nvSpPr>
          <p:cNvPr id="4" name="Sous-titre 3"/>
          <p:cNvSpPr>
            <a:spLocks noGrp="1"/>
          </p:cNvSpPr>
          <p:nvPr>
            <p:ph type="subTitle" idx="12"/>
          </p:nvPr>
        </p:nvSpPr>
        <p:spPr/>
        <p:txBody>
          <a:bodyPr/>
          <a:lstStyle/>
          <a:p>
            <a:r>
              <a:rPr lang="fr-FR" dirty="0"/>
              <a:t>Accompagnement des territoires</a:t>
            </a:r>
          </a:p>
        </p:txBody>
      </p:sp>
      <p:sp>
        <p:nvSpPr>
          <p:cNvPr id="6" name="Titre 5"/>
          <p:cNvSpPr>
            <a:spLocks noGrp="1"/>
          </p:cNvSpPr>
          <p:nvPr>
            <p:ph type="ctrTitle"/>
          </p:nvPr>
        </p:nvSpPr>
        <p:spPr/>
        <p:txBody>
          <a:bodyPr>
            <a:normAutofit fontScale="90000"/>
          </a:bodyPr>
          <a:lstStyle/>
          <a:p>
            <a:r>
              <a:rPr lang="fr-FR" dirty="0"/>
              <a:t>IV. RAPPORT D’ACTIVITÉS </a:t>
            </a:r>
          </a:p>
        </p:txBody>
      </p:sp>
      <p:sp>
        <p:nvSpPr>
          <p:cNvPr id="2" name="ZoneTexte 1">
            <a:extLst>
              <a:ext uri="{FF2B5EF4-FFF2-40B4-BE49-F238E27FC236}">
                <a16:creationId xmlns:a16="http://schemas.microsoft.com/office/drawing/2014/main" id="{BE5C0722-3541-C644-BF7F-22672A55694F}"/>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138338036"/>
              </p:ext>
            </p:extLst>
          </p:nvPr>
        </p:nvGraphicFramePr>
        <p:xfrm>
          <a:off x="426790" y="1401928"/>
          <a:ext cx="8070908" cy="5344160"/>
        </p:xfrm>
        <a:graphic>
          <a:graphicData uri="http://schemas.openxmlformats.org/drawingml/2006/table">
            <a:tbl>
              <a:tblPr firstRow="1" bandRow="1">
                <a:tableStyleId>{FABFCF23-3B69-468F-B69F-88F6DE6A72F2}</a:tableStyleId>
              </a:tblPr>
              <a:tblGrid>
                <a:gridCol w="8070908">
                  <a:extLst>
                    <a:ext uri="{9D8B030D-6E8A-4147-A177-3AD203B41FA5}">
                      <a16:colId xmlns:a16="http://schemas.microsoft.com/office/drawing/2014/main" val="20000"/>
                    </a:ext>
                  </a:extLst>
                </a:gridCol>
              </a:tblGrid>
              <a:tr h="370840">
                <a:tc>
                  <a:txBody>
                    <a:bodyPr/>
                    <a:lstStyle/>
                    <a:p>
                      <a:r>
                        <a:rPr lang="fr-FR" sz="1800" b="1" kern="1200" dirty="0">
                          <a:solidFill>
                            <a:schemeClr val="lt1"/>
                          </a:solidFill>
                        </a:rPr>
                        <a:t>Objectifs</a:t>
                      </a:r>
                      <a:endParaRPr lang="fr-FR" dirty="0">
                        <a:latin typeface="ClanOT-Bold" panose="020B0804020101020102" pitchFamily="34" charset="0"/>
                      </a:endParaRPr>
                    </a:p>
                  </a:txBody>
                  <a:tcPr/>
                </a:tc>
                <a:extLst>
                  <a:ext uri="{0D108BD9-81ED-4DB2-BD59-A6C34878D82A}">
                    <a16:rowId xmlns:a16="http://schemas.microsoft.com/office/drawing/2014/main" val="10000"/>
                  </a:ext>
                </a:extLst>
              </a:tr>
              <a:tr h="370840">
                <a:tc>
                  <a:txBody>
                    <a:bodyPr/>
                    <a:lstStyle/>
                    <a:p>
                      <a:pPr marL="0" lvl="0" indent="0">
                        <a:buFont typeface="Wingdings" panose="05000000000000000000" pitchFamily="2" charset="2"/>
                        <a:buNone/>
                      </a:pPr>
                      <a:endParaRPr lang="fr-FR" sz="1600" kern="1200" dirty="0">
                        <a:solidFill>
                          <a:schemeClr val="dk1"/>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Être pro-actif auprès des collectivités territoriales dans l’accompagnement des projets de SAE afin qu’elles contribuent au développement de nos activités</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Accompagner les CT qui en font la demande, dans leurs projets SNE (</a:t>
                      </a:r>
                      <a:r>
                        <a:rPr lang="fr-FR" sz="1600" kern="1200" dirty="0" err="1">
                          <a:solidFill>
                            <a:schemeClr val="tx2">
                              <a:lumMod val="50000"/>
                            </a:schemeClr>
                          </a:solidFill>
                          <a:effectLst/>
                        </a:rPr>
                        <a:t>déconventionnement</a:t>
                      </a:r>
                      <a:r>
                        <a:rPr lang="fr-FR" sz="1600" kern="1200" dirty="0">
                          <a:solidFill>
                            <a:schemeClr val="tx2">
                              <a:lumMod val="50000"/>
                            </a:schemeClr>
                          </a:solidFill>
                          <a:effectLst/>
                        </a:rPr>
                        <a:t>, contrats de gestion d’entretien, devis travaux…)</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Organiser des Rencontres Territoriales avec les acteurs fédéraux des territoires sur l’ensemble de la région</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Ligue Instructrice PSF 2023: Améliorer l’accompagnement des clubs et des CT pour les dossiers PSF</a:t>
                      </a:r>
                      <a:endParaRPr lang="fr-FR" sz="1600" kern="1200" dirty="0">
                        <a:solidFill>
                          <a:schemeClr val="tx2">
                            <a:lumMod val="50000"/>
                          </a:schemeClr>
                        </a:solidFill>
                        <a:effectLst/>
                        <a:latin typeface="+mn-lt"/>
                        <a:ea typeface="Cambria" panose="02040503050406030204" pitchFamily="18" charset="0"/>
                      </a:endParaRPr>
                    </a:p>
                  </a:txBody>
                  <a:tcPr/>
                </a:tc>
                <a:extLst>
                  <a:ext uri="{0D108BD9-81ED-4DB2-BD59-A6C34878D82A}">
                    <a16:rowId xmlns:a16="http://schemas.microsoft.com/office/drawing/2014/main" val="10001"/>
                  </a:ext>
                </a:extLst>
              </a:tr>
              <a:tr h="370840">
                <a:tc>
                  <a:txBody>
                    <a:bodyPr/>
                    <a:lstStyle/>
                    <a:p>
                      <a:r>
                        <a:rPr lang="fr-FR" b="1" dirty="0">
                          <a:solidFill>
                            <a:schemeClr val="accent5">
                              <a:lumMod val="75000"/>
                            </a:schemeClr>
                          </a:solidFill>
                        </a:rPr>
                        <a:t>Actions</a:t>
                      </a:r>
                      <a:endParaRPr lang="fr-FR" b="1" dirty="0">
                        <a:solidFill>
                          <a:schemeClr val="accent5">
                            <a:lumMod val="75000"/>
                          </a:schemeClr>
                        </a:solidFill>
                        <a:latin typeface="ClanOT-Bold" panose="020B0804020101020102" pitchFamily="34" charset="0"/>
                      </a:endParaRPr>
                    </a:p>
                  </a:txBody>
                  <a:tcPr/>
                </a:tc>
                <a:extLst>
                  <a:ext uri="{0D108BD9-81ED-4DB2-BD59-A6C34878D82A}">
                    <a16:rowId xmlns:a16="http://schemas.microsoft.com/office/drawing/2014/main" val="344617448"/>
                  </a:ext>
                </a:extLst>
              </a:tr>
              <a:tr h="370840">
                <a:tc>
                  <a:txBody>
                    <a:bodyPr/>
                    <a:lstStyle/>
                    <a:p>
                      <a:pPr marL="0" indent="0">
                        <a:buFontTx/>
                        <a:buNone/>
                      </a:pPr>
                      <a:endParaRPr lang="fr-FR" sz="1600" kern="1200" baseline="0" dirty="0">
                        <a:solidFill>
                          <a:schemeClr val="dk1"/>
                        </a:solidFill>
                      </a:endParaRPr>
                    </a:p>
                    <a:p>
                      <a:pPr marL="285750" indent="-285750">
                        <a:buFont typeface="Wingdings" panose="05000000000000000000" pitchFamily="2" charset="2"/>
                        <a:buChar char="v"/>
                      </a:pPr>
                      <a:r>
                        <a:rPr lang="fr-FR" sz="1600" kern="1200" baseline="0" dirty="0">
                          <a:solidFill>
                            <a:schemeClr val="tx2">
                              <a:lumMod val="50000"/>
                            </a:schemeClr>
                          </a:solidFill>
                        </a:rPr>
                        <a:t>Accompagnement des CT et des clubs (création d’emploi, projets SNE et SAE, restructuration) </a:t>
                      </a:r>
                    </a:p>
                    <a:p>
                      <a:pPr marL="285750" indent="-285750">
                        <a:buFont typeface="Wingdings" panose="05000000000000000000" pitchFamily="2" charset="2"/>
                        <a:buChar char="v"/>
                      </a:pPr>
                      <a:r>
                        <a:rPr lang="fr-FR" sz="1600" kern="1200" baseline="0" dirty="0">
                          <a:solidFill>
                            <a:schemeClr val="tx2">
                              <a:lumMod val="50000"/>
                            </a:schemeClr>
                          </a:solidFill>
                        </a:rPr>
                        <a:t>Ligue Instructrice PSF 2023</a:t>
                      </a:r>
                    </a:p>
                    <a:p>
                      <a:pPr marL="285750" indent="-285750">
                        <a:buFont typeface="Wingdings" panose="05000000000000000000" pitchFamily="2" charset="2"/>
                        <a:buChar char="v"/>
                      </a:pPr>
                      <a:r>
                        <a:rPr lang="fr-FR" sz="1600" kern="1200" baseline="0" dirty="0">
                          <a:solidFill>
                            <a:schemeClr val="tx2">
                              <a:lumMod val="50000"/>
                            </a:schemeClr>
                          </a:solidFill>
                        </a:rPr>
                        <a:t>Organisation de séminaires thématiques</a:t>
                      </a:r>
                    </a:p>
                    <a:p>
                      <a:pPr marL="285750" indent="-285750">
                        <a:buFontTx/>
                        <a:buChar char="-"/>
                      </a:pPr>
                      <a:endParaRPr lang="fr-FR"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bl>
          </a:graphicData>
        </a:graphic>
      </p:graphicFrame>
      <p:pic>
        <p:nvPicPr>
          <p:cNvPr id="9" name="Image 8">
            <a:extLst>
              <a:ext uri="{FF2B5EF4-FFF2-40B4-BE49-F238E27FC236}">
                <a16:creationId xmlns:a16="http://schemas.microsoft.com/office/drawing/2014/main" id="{1706E99E-3479-5B1E-66A0-837E7F255340}"/>
              </a:ext>
            </a:extLst>
          </p:cNvPr>
          <p:cNvPicPr>
            <a:picLocks noChangeAspect="1"/>
          </p:cNvPicPr>
          <p:nvPr/>
        </p:nvPicPr>
        <p:blipFill>
          <a:blip r:embed="rId2"/>
          <a:stretch>
            <a:fillRect/>
          </a:stretch>
        </p:blipFill>
        <p:spPr>
          <a:xfrm>
            <a:off x="5363975" y="441102"/>
            <a:ext cx="3133725" cy="819150"/>
          </a:xfrm>
          <a:prstGeom prst="rect">
            <a:avLst/>
          </a:prstGeom>
        </p:spPr>
      </p:pic>
    </p:spTree>
    <p:extLst>
      <p:ext uri="{BB962C8B-B14F-4D97-AF65-F5344CB8AC3E}">
        <p14:creationId xmlns:p14="http://schemas.microsoft.com/office/powerpoint/2010/main" val="659334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EE4D4BC5-F645-D269-7741-0DDAA70B1A8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982125A-AF71-663F-5A02-3CC431C2238A}"/>
              </a:ext>
            </a:extLst>
          </p:cNvPr>
          <p:cNvSpPr>
            <a:spLocks noGrp="1"/>
          </p:cNvSpPr>
          <p:nvPr>
            <p:ph idx="11"/>
          </p:nvPr>
        </p:nvSpPr>
        <p:spPr>
          <a:xfrm>
            <a:off x="426790" y="1565275"/>
            <a:ext cx="8070910" cy="4442048"/>
          </a:xfrm>
        </p:spPr>
        <p:txBody>
          <a:bodyPr/>
          <a:lstStyle/>
          <a:p>
            <a:r>
              <a:rPr lang="fr-FR" sz="1600" kern="1200" baseline="0" dirty="0"/>
              <a:t>Accompagnement des CT et des clubs (création d’emploi, projets SNE et SAE, restructuration) </a:t>
            </a:r>
          </a:p>
          <a:p>
            <a:pPr lvl="1"/>
            <a:endParaRPr lang="fr-FR" dirty="0"/>
          </a:p>
          <a:p>
            <a:pPr lvl="1"/>
            <a:r>
              <a:rPr lang="fr-FR" b="1" dirty="0"/>
              <a:t>Professionnalisation des clubs et des CT </a:t>
            </a:r>
            <a:r>
              <a:rPr lang="fr-FR" dirty="0"/>
              <a:t>: CT Charente, CT Landes, Ameroc, etc…</a:t>
            </a:r>
          </a:p>
          <a:p>
            <a:pPr lvl="1"/>
            <a:endParaRPr lang="fr-FR" dirty="0"/>
          </a:p>
          <a:p>
            <a:pPr lvl="1"/>
            <a:r>
              <a:rPr lang="fr-FR" b="1" dirty="0"/>
              <a:t>Projets SAE </a:t>
            </a:r>
            <a:r>
              <a:rPr lang="fr-FR" dirty="0"/>
              <a:t>: Parempuyre, Boulazac, Itxassou, Saint-Jean-de-Luz, Chauvigny, Gémozac, Bayonne, Lafox, Beauville, Pau, etc… </a:t>
            </a:r>
          </a:p>
          <a:p>
            <a:pPr lvl="1"/>
            <a:endParaRPr lang="fr-FR" dirty="0"/>
          </a:p>
          <a:p>
            <a:pPr lvl="1"/>
            <a:endParaRPr lang="fr-FR" dirty="0"/>
          </a:p>
          <a:p>
            <a:pPr marL="0" indent="0">
              <a:buNone/>
            </a:pPr>
            <a:endParaRPr lang="fr-FR" dirty="0">
              <a:solidFill>
                <a:schemeClr val="tx2">
                  <a:lumMod val="50000"/>
                </a:schemeClr>
              </a:solidFill>
            </a:endParaRPr>
          </a:p>
        </p:txBody>
      </p:sp>
      <p:sp>
        <p:nvSpPr>
          <p:cNvPr id="4" name="Sous-titre 3">
            <a:extLst>
              <a:ext uri="{FF2B5EF4-FFF2-40B4-BE49-F238E27FC236}">
                <a16:creationId xmlns:a16="http://schemas.microsoft.com/office/drawing/2014/main" id="{39CDF291-32F8-A3C9-7112-115AAE15A28A}"/>
              </a:ext>
            </a:extLst>
          </p:cNvPr>
          <p:cNvSpPr>
            <a:spLocks noGrp="1"/>
          </p:cNvSpPr>
          <p:nvPr>
            <p:ph type="subTitle" idx="12"/>
          </p:nvPr>
        </p:nvSpPr>
        <p:spPr/>
        <p:txBody>
          <a:bodyPr/>
          <a:lstStyle/>
          <a:p>
            <a:r>
              <a:rPr lang="fr-FR" dirty="0"/>
              <a:t>Accompagnement des territoires</a:t>
            </a:r>
          </a:p>
        </p:txBody>
      </p:sp>
      <p:sp>
        <p:nvSpPr>
          <p:cNvPr id="6" name="Titre 5">
            <a:extLst>
              <a:ext uri="{FF2B5EF4-FFF2-40B4-BE49-F238E27FC236}">
                <a16:creationId xmlns:a16="http://schemas.microsoft.com/office/drawing/2014/main" id="{663577AB-3049-4B0E-DBF3-E6E9B45FC6EC}"/>
              </a:ext>
            </a:extLst>
          </p:cNvPr>
          <p:cNvSpPr>
            <a:spLocks noGrp="1"/>
          </p:cNvSpPr>
          <p:nvPr>
            <p:ph type="ctrTitle"/>
          </p:nvPr>
        </p:nvSpPr>
        <p:spPr/>
        <p:txBody>
          <a:bodyPr>
            <a:normAutofit fontScale="90000"/>
          </a:bodyPr>
          <a:lstStyle/>
          <a:p>
            <a:r>
              <a:rPr lang="fr-FR" dirty="0"/>
              <a:t>IV. RAPPORT D’ACTIVITÉS </a:t>
            </a:r>
          </a:p>
        </p:txBody>
      </p:sp>
      <p:sp>
        <p:nvSpPr>
          <p:cNvPr id="2" name="ZoneTexte 1">
            <a:extLst>
              <a:ext uri="{FF2B5EF4-FFF2-40B4-BE49-F238E27FC236}">
                <a16:creationId xmlns:a16="http://schemas.microsoft.com/office/drawing/2014/main" id="{AE07189B-76BD-18A4-50E9-07804C36918D}"/>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spTree>
    <p:extLst>
      <p:ext uri="{BB962C8B-B14F-4D97-AF65-F5344CB8AC3E}">
        <p14:creationId xmlns:p14="http://schemas.microsoft.com/office/powerpoint/2010/main" val="2835443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624ADA28-84CD-CDE0-8964-00E5D8E00B59}"/>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2C2F222-9F3B-40E7-D346-1CB4DEBA70CD}"/>
              </a:ext>
            </a:extLst>
          </p:cNvPr>
          <p:cNvSpPr>
            <a:spLocks noGrp="1"/>
          </p:cNvSpPr>
          <p:nvPr>
            <p:ph idx="11"/>
          </p:nvPr>
        </p:nvSpPr>
        <p:spPr>
          <a:xfrm>
            <a:off x="426790" y="1565275"/>
            <a:ext cx="8070910" cy="4442048"/>
          </a:xfrm>
        </p:spPr>
        <p:txBody>
          <a:bodyPr/>
          <a:lstStyle/>
          <a:p>
            <a:r>
              <a:rPr lang="fr-FR" dirty="0"/>
              <a:t>Ligue Instructrice PSF 2023</a:t>
            </a:r>
            <a:endParaRPr lang="fr-FR" sz="1600" kern="1200" baseline="0" dirty="0"/>
          </a:p>
          <a:p>
            <a:endParaRPr lang="fr-FR" dirty="0"/>
          </a:p>
          <a:p>
            <a:pPr marL="0" indent="0">
              <a:buNone/>
            </a:pPr>
            <a:endParaRPr lang="fr-FR" dirty="0">
              <a:solidFill>
                <a:schemeClr val="tx2">
                  <a:lumMod val="50000"/>
                </a:schemeClr>
              </a:solidFill>
            </a:endParaRPr>
          </a:p>
        </p:txBody>
      </p:sp>
      <p:sp>
        <p:nvSpPr>
          <p:cNvPr id="4" name="Sous-titre 3">
            <a:extLst>
              <a:ext uri="{FF2B5EF4-FFF2-40B4-BE49-F238E27FC236}">
                <a16:creationId xmlns:a16="http://schemas.microsoft.com/office/drawing/2014/main" id="{4C9D1AD6-FCF1-A182-6F77-025CBF162690}"/>
              </a:ext>
            </a:extLst>
          </p:cNvPr>
          <p:cNvSpPr>
            <a:spLocks noGrp="1"/>
          </p:cNvSpPr>
          <p:nvPr>
            <p:ph type="subTitle" idx="12"/>
          </p:nvPr>
        </p:nvSpPr>
        <p:spPr/>
        <p:txBody>
          <a:bodyPr/>
          <a:lstStyle/>
          <a:p>
            <a:r>
              <a:rPr lang="fr-FR" dirty="0"/>
              <a:t>Accompagnement des territoires</a:t>
            </a:r>
          </a:p>
        </p:txBody>
      </p:sp>
      <p:sp>
        <p:nvSpPr>
          <p:cNvPr id="6" name="Titre 5">
            <a:extLst>
              <a:ext uri="{FF2B5EF4-FFF2-40B4-BE49-F238E27FC236}">
                <a16:creationId xmlns:a16="http://schemas.microsoft.com/office/drawing/2014/main" id="{E5CC868C-6AEA-BF6A-5ECF-4878579B7570}"/>
              </a:ext>
            </a:extLst>
          </p:cNvPr>
          <p:cNvSpPr>
            <a:spLocks noGrp="1"/>
          </p:cNvSpPr>
          <p:nvPr>
            <p:ph type="ctrTitle"/>
          </p:nvPr>
        </p:nvSpPr>
        <p:spPr/>
        <p:txBody>
          <a:bodyPr>
            <a:normAutofit fontScale="90000"/>
          </a:bodyPr>
          <a:lstStyle/>
          <a:p>
            <a:r>
              <a:rPr lang="fr-FR" dirty="0"/>
              <a:t>IV. RAPPORT D’ACTIVITÉS </a:t>
            </a:r>
          </a:p>
        </p:txBody>
      </p:sp>
      <p:sp>
        <p:nvSpPr>
          <p:cNvPr id="2" name="ZoneTexte 1">
            <a:extLst>
              <a:ext uri="{FF2B5EF4-FFF2-40B4-BE49-F238E27FC236}">
                <a16:creationId xmlns:a16="http://schemas.microsoft.com/office/drawing/2014/main" id="{A8437E10-6617-487B-B38D-7FC415ABBE2F}"/>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pic>
        <p:nvPicPr>
          <p:cNvPr id="7" name="Image 6">
            <a:extLst>
              <a:ext uri="{FF2B5EF4-FFF2-40B4-BE49-F238E27FC236}">
                <a16:creationId xmlns:a16="http://schemas.microsoft.com/office/drawing/2014/main" id="{662A0596-0A3C-F5F9-B12E-18B1126C547F}"/>
              </a:ext>
            </a:extLst>
          </p:cNvPr>
          <p:cNvPicPr>
            <a:picLocks noChangeAspect="1"/>
          </p:cNvPicPr>
          <p:nvPr/>
        </p:nvPicPr>
        <p:blipFill>
          <a:blip r:embed="rId2"/>
          <a:stretch>
            <a:fillRect/>
          </a:stretch>
        </p:blipFill>
        <p:spPr>
          <a:xfrm>
            <a:off x="1501501" y="2253651"/>
            <a:ext cx="5849166" cy="3400900"/>
          </a:xfrm>
          <a:prstGeom prst="rect">
            <a:avLst/>
          </a:prstGeom>
        </p:spPr>
      </p:pic>
    </p:spTree>
    <p:extLst>
      <p:ext uri="{BB962C8B-B14F-4D97-AF65-F5344CB8AC3E}">
        <p14:creationId xmlns:p14="http://schemas.microsoft.com/office/powerpoint/2010/main" val="3631172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re 5"/>
          <p:cNvSpPr>
            <a:spLocks noGrp="1"/>
          </p:cNvSpPr>
          <p:nvPr>
            <p:ph type="ctrTitle"/>
          </p:nvPr>
        </p:nvSpPr>
        <p:spPr/>
        <p:txBody>
          <a:bodyPr>
            <a:normAutofit fontScale="90000"/>
          </a:bodyPr>
          <a:lstStyle/>
          <a:p>
            <a:r>
              <a:rPr lang="fr-FR" dirty="0"/>
              <a:t>OUVERTURE DE L’AG	</a:t>
            </a:r>
          </a:p>
        </p:txBody>
      </p:sp>
      <p:sp>
        <p:nvSpPr>
          <p:cNvPr id="13" name="Espace réservé du contenu 2"/>
          <p:cNvSpPr txBox="1">
            <a:spLocks/>
          </p:cNvSpPr>
          <p:nvPr/>
        </p:nvSpPr>
        <p:spPr>
          <a:xfrm>
            <a:off x="459956" y="2537456"/>
            <a:ext cx="8028499" cy="1272544"/>
          </a:xfrm>
          <a:prstGeom prst="rect">
            <a:avLst/>
          </a:prstGeom>
        </p:spPr>
        <p:txBody>
          <a:bodyPr/>
          <a:lstStyle>
            <a:lvl1pPr marL="285750" indent="-285750" algn="l" defTabSz="457200" rtl="0" eaLnBrk="1" latinLnBrk="0" hangingPunct="1">
              <a:spcBef>
                <a:spcPct val="20000"/>
              </a:spcBef>
              <a:buClr>
                <a:srgbClr val="002C6E"/>
              </a:buClr>
              <a:buSzPct val="100000"/>
              <a:buFontTx/>
              <a:buBlip>
                <a:blip r:embed="rId3"/>
              </a:buBlip>
              <a:defRPr sz="1600" kern="1200">
                <a:solidFill>
                  <a:srgbClr val="002C6E"/>
                </a:solidFill>
                <a:latin typeface="Arial"/>
                <a:ea typeface="+mn-ea"/>
                <a:cs typeface="Arial"/>
              </a:defRPr>
            </a:lvl1pPr>
            <a:lvl2pPr marL="447675" indent="-180975" algn="l" defTabSz="457200" rtl="0" eaLnBrk="1" latinLnBrk="0" hangingPunct="1">
              <a:spcBef>
                <a:spcPct val="20000"/>
              </a:spcBef>
              <a:buClr>
                <a:srgbClr val="C85A19"/>
              </a:buClr>
              <a:buSzPct val="100000"/>
              <a:buFontTx/>
              <a:buBlip>
                <a:blip r:embed="rId3"/>
              </a:buBlip>
              <a:defRPr sz="1400" kern="1200">
                <a:solidFill>
                  <a:srgbClr val="002C6E"/>
                </a:solidFill>
                <a:latin typeface="Arial"/>
                <a:ea typeface="+mn-ea"/>
                <a:cs typeface="Arial"/>
              </a:defRPr>
            </a:lvl2pPr>
            <a:lvl3pPr marL="447675" indent="-180975" algn="l" defTabSz="457200" rtl="0" eaLnBrk="1" latinLnBrk="0" hangingPunct="1">
              <a:spcBef>
                <a:spcPct val="20000"/>
              </a:spcBef>
              <a:buClr>
                <a:srgbClr val="C85A19"/>
              </a:buClr>
              <a:buSzPct val="100000"/>
              <a:buFontTx/>
              <a:buBlip>
                <a:blip r:embed="rId3"/>
              </a:buBlip>
              <a:defRPr sz="1200" kern="1200">
                <a:solidFill>
                  <a:srgbClr val="002C6E"/>
                </a:solidFill>
                <a:latin typeface="Arial"/>
                <a:ea typeface="+mn-ea"/>
                <a:cs typeface="Arial"/>
              </a:defRPr>
            </a:lvl3pPr>
            <a:lvl4pPr marL="447675" indent="-180975" algn="l" defTabSz="457200" rtl="0" eaLnBrk="1" latinLnBrk="0" hangingPunct="1">
              <a:spcBef>
                <a:spcPct val="20000"/>
              </a:spcBef>
              <a:buClr>
                <a:srgbClr val="C85A19"/>
              </a:buClr>
              <a:buSzPct val="100000"/>
              <a:buFontTx/>
              <a:buBlip>
                <a:blip r:embed="rId3"/>
              </a:buBlip>
              <a:defRPr sz="1200" i="1" kern="1200">
                <a:solidFill>
                  <a:srgbClr val="002C6E"/>
                </a:solidFill>
                <a:latin typeface="Arial"/>
                <a:ea typeface="+mn-ea"/>
                <a:cs typeface="Arial"/>
              </a:defRPr>
            </a:lvl4pPr>
            <a:lvl5pPr marL="809625" indent="-180975" algn="l" defTabSz="457200" rtl="0" eaLnBrk="1" latinLnBrk="0" hangingPunct="1">
              <a:spcBef>
                <a:spcPct val="20000"/>
              </a:spcBef>
              <a:buClr>
                <a:srgbClr val="C85A19"/>
              </a:buClr>
              <a:buSzPct val="100000"/>
              <a:buFontTx/>
              <a:buBlip>
                <a:blip r:embed="rId3"/>
              </a:buBlip>
              <a:defRPr sz="1000" kern="1200">
                <a:solidFill>
                  <a:srgbClr val="002C6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FR" dirty="0"/>
          </a:p>
          <a:p>
            <a:endParaRPr lang="fr-FR" dirty="0"/>
          </a:p>
          <a:p>
            <a:pPr marL="0" indent="0">
              <a:buNone/>
            </a:pPr>
            <a:endParaRPr lang="fr-FR" dirty="0"/>
          </a:p>
          <a:p>
            <a:endParaRPr lang="fr-FR" dirty="0"/>
          </a:p>
        </p:txBody>
      </p:sp>
      <p:sp>
        <p:nvSpPr>
          <p:cNvPr id="2" name="Espace réservé du contenu 1"/>
          <p:cNvSpPr>
            <a:spLocks noGrp="1"/>
          </p:cNvSpPr>
          <p:nvPr>
            <p:ph idx="1"/>
          </p:nvPr>
        </p:nvSpPr>
        <p:spPr>
          <a:xfrm>
            <a:off x="459956" y="1082040"/>
            <a:ext cx="8028499" cy="4679997"/>
          </a:xfrm>
        </p:spPr>
        <p:txBody>
          <a:bodyPr/>
          <a:lstStyle/>
          <a:p>
            <a:pPr marL="0" indent="0" algn="ctr">
              <a:buNone/>
            </a:pPr>
            <a:endParaRPr lang="fr-FR" dirty="0"/>
          </a:p>
          <a:p>
            <a:pPr marL="0" indent="0" algn="ctr">
              <a:buNone/>
            </a:pPr>
            <a:r>
              <a:rPr lang="fr-FR" sz="2400" dirty="0"/>
              <a:t>Discours d’ouverture</a:t>
            </a:r>
          </a:p>
          <a:p>
            <a:pPr marL="0" indent="0">
              <a:buNone/>
            </a:pPr>
            <a:endParaRPr lang="fr-FR" dirty="0"/>
          </a:p>
          <a:p>
            <a:pPr marL="0" indent="0">
              <a:buNone/>
            </a:pPr>
            <a:endParaRPr lang="fr-FR" dirty="0"/>
          </a:p>
        </p:txBody>
      </p:sp>
      <p:pic>
        <p:nvPicPr>
          <p:cNvPr id="4" name="Image 3" descr="Une image contenant habits, personne, Visage humain, homme&#10;&#10;Description générée automatiquement">
            <a:extLst>
              <a:ext uri="{FF2B5EF4-FFF2-40B4-BE49-F238E27FC236}">
                <a16:creationId xmlns:a16="http://schemas.microsoft.com/office/drawing/2014/main" id="{2A64F0CB-FF88-DA24-CF3B-414B112BB0D9}"/>
              </a:ext>
            </a:extLst>
          </p:cNvPr>
          <p:cNvPicPr>
            <a:picLocks noChangeAspect="1"/>
          </p:cNvPicPr>
          <p:nvPr/>
        </p:nvPicPr>
        <p:blipFill>
          <a:blip r:embed="rId4"/>
          <a:stretch>
            <a:fillRect/>
          </a:stretch>
        </p:blipFill>
        <p:spPr>
          <a:xfrm>
            <a:off x="3380745" y="2020321"/>
            <a:ext cx="2382510" cy="3579357"/>
          </a:xfrm>
          <a:prstGeom prst="rect">
            <a:avLst/>
          </a:prstGeom>
        </p:spPr>
      </p:pic>
      <p:sp>
        <p:nvSpPr>
          <p:cNvPr id="5" name="ZoneTexte 4">
            <a:extLst>
              <a:ext uri="{FF2B5EF4-FFF2-40B4-BE49-F238E27FC236}">
                <a16:creationId xmlns:a16="http://schemas.microsoft.com/office/drawing/2014/main" id="{F93464AF-0CC4-BCC5-778C-9ABC5CD58021}"/>
              </a:ext>
            </a:extLst>
          </p:cNvPr>
          <p:cNvSpPr txBox="1"/>
          <p:nvPr/>
        </p:nvSpPr>
        <p:spPr>
          <a:xfrm>
            <a:off x="3380745" y="5720549"/>
            <a:ext cx="3467477" cy="792527"/>
          </a:xfrm>
          <a:prstGeom prst="rect">
            <a:avLst/>
          </a:prstGeom>
        </p:spPr>
        <p:txBody>
          <a:bodyPr vert="horz" wrap="square" lIns="91440" tIns="45720" rIns="91440" bIns="45720" rtlCol="0" anchor="ctr">
            <a:normAutofit/>
          </a:bodyPr>
          <a:lstStyle/>
          <a:p>
            <a:pPr algn="l"/>
            <a:r>
              <a:rPr lang="fr-FR" sz="1000" b="1" dirty="0">
                <a:solidFill>
                  <a:srgbClr val="002857"/>
                </a:solidFill>
              </a:rPr>
              <a:t>Jean-François BRIAND, Président</a:t>
            </a:r>
          </a:p>
        </p:txBody>
      </p:sp>
    </p:spTree>
    <p:extLst>
      <p:ext uri="{BB962C8B-B14F-4D97-AF65-F5344CB8AC3E}">
        <p14:creationId xmlns:p14="http://schemas.microsoft.com/office/powerpoint/2010/main" val="2565872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08BBA934-2319-5ED3-B095-E6BB39B73B0E}"/>
            </a:ext>
          </a:extLst>
        </p:cNvPr>
        <p:cNvGrpSpPr/>
        <p:nvPr/>
      </p:nvGrpSpPr>
      <p:grpSpPr>
        <a:xfrm>
          <a:off x="0" y="0"/>
          <a:ext cx="0" cy="0"/>
          <a:chOff x="0" y="0"/>
          <a:chExt cx="0" cy="0"/>
        </a:xfrm>
      </p:grpSpPr>
      <p:pic>
        <p:nvPicPr>
          <p:cNvPr id="9" name="Image 8" descr="Une image contenant texte, casque, Casque de vélo, équipement sportif&#10;&#10;Description générée automatiquement">
            <a:extLst>
              <a:ext uri="{FF2B5EF4-FFF2-40B4-BE49-F238E27FC236}">
                <a16:creationId xmlns:a16="http://schemas.microsoft.com/office/drawing/2014/main" id="{0C64BF47-F9BC-852D-EEE5-6DB41016DE3A}"/>
              </a:ext>
            </a:extLst>
          </p:cNvPr>
          <p:cNvPicPr>
            <a:picLocks noChangeAspect="1"/>
          </p:cNvPicPr>
          <p:nvPr/>
        </p:nvPicPr>
        <p:blipFill>
          <a:blip r:embed="rId2"/>
          <a:stretch>
            <a:fillRect/>
          </a:stretch>
        </p:blipFill>
        <p:spPr>
          <a:xfrm>
            <a:off x="6047715" y="4072382"/>
            <a:ext cx="1804184" cy="2551887"/>
          </a:xfrm>
          <a:prstGeom prst="rect">
            <a:avLst/>
          </a:prstGeom>
        </p:spPr>
      </p:pic>
      <p:sp>
        <p:nvSpPr>
          <p:cNvPr id="3" name="Espace réservé du contenu 2">
            <a:extLst>
              <a:ext uri="{FF2B5EF4-FFF2-40B4-BE49-F238E27FC236}">
                <a16:creationId xmlns:a16="http://schemas.microsoft.com/office/drawing/2014/main" id="{6CC1B93B-B319-40FB-786F-F55EF4A6FD29}"/>
              </a:ext>
            </a:extLst>
          </p:cNvPr>
          <p:cNvSpPr>
            <a:spLocks noGrp="1"/>
          </p:cNvSpPr>
          <p:nvPr>
            <p:ph idx="11"/>
          </p:nvPr>
        </p:nvSpPr>
        <p:spPr>
          <a:xfrm>
            <a:off x="426790" y="1565275"/>
            <a:ext cx="8070910" cy="4442048"/>
          </a:xfrm>
        </p:spPr>
        <p:txBody>
          <a:bodyPr/>
          <a:lstStyle/>
          <a:p>
            <a:r>
              <a:rPr lang="fr-FR" sz="1600" kern="1200" baseline="0" dirty="0"/>
              <a:t>Organisation de Séminaires Thématiques</a:t>
            </a:r>
          </a:p>
          <a:p>
            <a:pPr lvl="1"/>
            <a:endParaRPr lang="fr-FR" dirty="0"/>
          </a:p>
          <a:p>
            <a:pPr lvl="1"/>
            <a:r>
              <a:rPr lang="fr-FR" b="1" dirty="0">
                <a:solidFill>
                  <a:srgbClr val="002C6E"/>
                </a:solidFill>
                <a:hlinkClick r:id="rId3">
                  <a:extLst>
                    <a:ext uri="{A12FA001-AC4F-418D-AE19-62706E023703}">
                      <ahyp:hlinkClr xmlns:ahyp="http://schemas.microsoft.com/office/drawing/2018/hyperlinkcolor" val="tx"/>
                    </a:ext>
                  </a:extLst>
                </a:hlinkClick>
              </a:rPr>
              <a:t>Séminaire Para-Escalade</a:t>
            </a:r>
            <a:r>
              <a:rPr lang="fr-FR" b="1" dirty="0"/>
              <a:t>: </a:t>
            </a:r>
            <a:r>
              <a:rPr lang="fr-FR" dirty="0"/>
              <a:t>17 Juin 2023, Talence</a:t>
            </a:r>
          </a:p>
          <a:p>
            <a:pPr lvl="1"/>
            <a:endParaRPr lang="fr-FR" dirty="0"/>
          </a:p>
          <a:p>
            <a:pPr lvl="4"/>
            <a:r>
              <a:rPr lang="fr-FR" dirty="0"/>
              <a:t>15 participant(e)s</a:t>
            </a:r>
          </a:p>
          <a:p>
            <a:pPr lvl="4"/>
            <a:r>
              <a:rPr lang="fr-FR" dirty="0"/>
              <a:t>Intervenants: Hélène Le Rouge, Stéphanie Renaud, Rémi Focchanere</a:t>
            </a:r>
          </a:p>
          <a:p>
            <a:pPr marL="266700" lvl="1" indent="0">
              <a:buNone/>
            </a:pPr>
            <a:endParaRPr lang="fr-FR" dirty="0"/>
          </a:p>
          <a:p>
            <a:pPr marL="266700" lvl="1" indent="0">
              <a:buNone/>
            </a:pPr>
            <a:endParaRPr lang="fr-FR" dirty="0"/>
          </a:p>
          <a:p>
            <a:pPr marL="266700" lvl="1" indent="0">
              <a:buNone/>
            </a:pPr>
            <a:endParaRPr lang="fr-FR" dirty="0"/>
          </a:p>
          <a:p>
            <a:pPr lvl="1"/>
            <a:r>
              <a:rPr lang="fr-FR" b="1" dirty="0">
                <a:solidFill>
                  <a:srgbClr val="002C6E"/>
                </a:solidFill>
                <a:hlinkClick r:id="rId4">
                  <a:extLst>
                    <a:ext uri="{A12FA001-AC4F-418D-AE19-62706E023703}">
                      <ahyp:hlinkClr xmlns:ahyp="http://schemas.microsoft.com/office/drawing/2018/hyperlinkcolor" val="tx"/>
                    </a:ext>
                  </a:extLst>
                </a:hlinkClick>
              </a:rPr>
              <a:t>Séminaire Responsabilité et Sécurité</a:t>
            </a:r>
            <a:r>
              <a:rPr lang="fr-FR" dirty="0"/>
              <a:t>: 28 octobre 2023, Talence</a:t>
            </a:r>
          </a:p>
          <a:p>
            <a:pPr marL="266700" lvl="1" indent="0">
              <a:buNone/>
            </a:pPr>
            <a:endParaRPr lang="fr-FR" dirty="0"/>
          </a:p>
          <a:p>
            <a:pPr lvl="4"/>
            <a:r>
              <a:rPr lang="fr-FR" dirty="0"/>
              <a:t>20 participant(e)s </a:t>
            </a:r>
          </a:p>
          <a:p>
            <a:pPr lvl="4"/>
            <a:r>
              <a:rPr lang="fr-FR" dirty="0"/>
              <a:t>Intervenants: Pierre-Alain Bernard, Alexia Bechu</a:t>
            </a:r>
          </a:p>
          <a:p>
            <a:pPr marL="0" indent="0">
              <a:buNone/>
            </a:pPr>
            <a:endParaRPr lang="fr-FR" dirty="0">
              <a:solidFill>
                <a:schemeClr val="tx2">
                  <a:lumMod val="50000"/>
                </a:schemeClr>
              </a:solidFill>
            </a:endParaRPr>
          </a:p>
        </p:txBody>
      </p:sp>
      <p:sp>
        <p:nvSpPr>
          <p:cNvPr id="4" name="Sous-titre 3">
            <a:extLst>
              <a:ext uri="{FF2B5EF4-FFF2-40B4-BE49-F238E27FC236}">
                <a16:creationId xmlns:a16="http://schemas.microsoft.com/office/drawing/2014/main" id="{BC410796-8C3E-DB7B-C61A-D25DA7D61F8A}"/>
              </a:ext>
            </a:extLst>
          </p:cNvPr>
          <p:cNvSpPr>
            <a:spLocks noGrp="1"/>
          </p:cNvSpPr>
          <p:nvPr>
            <p:ph type="subTitle" idx="12"/>
          </p:nvPr>
        </p:nvSpPr>
        <p:spPr/>
        <p:txBody>
          <a:bodyPr/>
          <a:lstStyle/>
          <a:p>
            <a:r>
              <a:rPr lang="fr-FR" dirty="0"/>
              <a:t>Accompagnement des territoires</a:t>
            </a:r>
          </a:p>
        </p:txBody>
      </p:sp>
      <p:sp>
        <p:nvSpPr>
          <p:cNvPr id="6" name="Titre 5">
            <a:extLst>
              <a:ext uri="{FF2B5EF4-FFF2-40B4-BE49-F238E27FC236}">
                <a16:creationId xmlns:a16="http://schemas.microsoft.com/office/drawing/2014/main" id="{60B5CEEB-197C-6F55-AA12-460AB7DDF909}"/>
              </a:ext>
            </a:extLst>
          </p:cNvPr>
          <p:cNvSpPr>
            <a:spLocks noGrp="1"/>
          </p:cNvSpPr>
          <p:nvPr>
            <p:ph type="ctrTitle"/>
          </p:nvPr>
        </p:nvSpPr>
        <p:spPr/>
        <p:txBody>
          <a:bodyPr>
            <a:normAutofit fontScale="90000"/>
          </a:bodyPr>
          <a:lstStyle/>
          <a:p>
            <a:r>
              <a:rPr lang="fr-FR" dirty="0"/>
              <a:t>IV. RAPPORT D’ACTIVITÉS </a:t>
            </a:r>
          </a:p>
        </p:txBody>
      </p:sp>
      <p:pic>
        <p:nvPicPr>
          <p:cNvPr id="7" name="Image 6" descr="Une image contenant texte, cercle, capture d’écran, chaussures&#10;&#10;Description générée automatiquement">
            <a:extLst>
              <a:ext uri="{FF2B5EF4-FFF2-40B4-BE49-F238E27FC236}">
                <a16:creationId xmlns:a16="http://schemas.microsoft.com/office/drawing/2014/main" id="{CE384498-74E1-9BE7-1DD9-FF373AEB93A8}"/>
              </a:ext>
            </a:extLst>
          </p:cNvPr>
          <p:cNvPicPr>
            <a:picLocks noChangeAspect="1"/>
          </p:cNvPicPr>
          <p:nvPr/>
        </p:nvPicPr>
        <p:blipFill>
          <a:blip r:embed="rId5"/>
          <a:stretch>
            <a:fillRect/>
          </a:stretch>
        </p:blipFill>
        <p:spPr>
          <a:xfrm>
            <a:off x="6047715" y="1411274"/>
            <a:ext cx="1804184" cy="2255514"/>
          </a:xfrm>
          <a:prstGeom prst="rect">
            <a:avLst/>
          </a:prstGeom>
        </p:spPr>
      </p:pic>
      <p:sp>
        <p:nvSpPr>
          <p:cNvPr id="2" name="ZoneTexte 1">
            <a:extLst>
              <a:ext uri="{FF2B5EF4-FFF2-40B4-BE49-F238E27FC236}">
                <a16:creationId xmlns:a16="http://schemas.microsoft.com/office/drawing/2014/main" id="{D044C795-B855-81B0-8633-7D1FE5D9AD4D}"/>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spTree>
    <p:extLst>
      <p:ext uri="{BB962C8B-B14F-4D97-AF65-F5344CB8AC3E}">
        <p14:creationId xmlns:p14="http://schemas.microsoft.com/office/powerpoint/2010/main" val="120658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1"/>
          </p:nvPr>
        </p:nvSpPr>
        <p:spPr>
          <a:xfrm>
            <a:off x="426790" y="1565275"/>
            <a:ext cx="8070910" cy="4442048"/>
          </a:xfrm>
        </p:spPr>
        <p:txBody>
          <a:bodyPr/>
          <a:lstStyle/>
          <a:p>
            <a:endParaRPr lang="fr-FR" dirty="0"/>
          </a:p>
          <a:p>
            <a:pPr marL="0" indent="0">
              <a:buNone/>
            </a:pPr>
            <a:endParaRPr lang="fr-FR" dirty="0"/>
          </a:p>
        </p:txBody>
      </p:sp>
      <p:sp>
        <p:nvSpPr>
          <p:cNvPr id="4" name="Sous-titre 3"/>
          <p:cNvSpPr>
            <a:spLocks noGrp="1"/>
          </p:cNvSpPr>
          <p:nvPr>
            <p:ph type="subTitle" idx="12"/>
          </p:nvPr>
        </p:nvSpPr>
        <p:spPr/>
        <p:txBody>
          <a:bodyPr/>
          <a:lstStyle/>
          <a:p>
            <a:r>
              <a:rPr lang="fr-FR" dirty="0"/>
              <a:t>Formation</a:t>
            </a:r>
          </a:p>
        </p:txBody>
      </p:sp>
      <p:sp>
        <p:nvSpPr>
          <p:cNvPr id="6" name="Titre 5"/>
          <p:cNvSpPr>
            <a:spLocks noGrp="1"/>
          </p:cNvSpPr>
          <p:nvPr>
            <p:ph type="ctrTitle"/>
          </p:nvPr>
        </p:nvSpPr>
        <p:spPr/>
        <p:txBody>
          <a:bodyPr>
            <a:normAutofit fontScale="90000"/>
          </a:bodyPr>
          <a:lstStyle/>
          <a:p>
            <a:r>
              <a:rPr lang="fr-FR" dirty="0"/>
              <a:t>IV. RAPPORT D’ACTIVITÉS </a:t>
            </a:r>
          </a:p>
        </p:txBody>
      </p:sp>
      <p:sp>
        <p:nvSpPr>
          <p:cNvPr id="2" name="ZoneTexte 1">
            <a:extLst>
              <a:ext uri="{FF2B5EF4-FFF2-40B4-BE49-F238E27FC236}">
                <a16:creationId xmlns:a16="http://schemas.microsoft.com/office/drawing/2014/main" id="{BE5C0722-3541-C644-BF7F-22672A55694F}"/>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graphicFrame>
        <p:nvGraphicFramePr>
          <p:cNvPr id="9" name="Tableau 8"/>
          <p:cNvGraphicFramePr>
            <a:graphicFrameLocks noGrp="1"/>
          </p:cNvGraphicFramePr>
          <p:nvPr>
            <p:extLst>
              <p:ext uri="{D42A27DB-BD31-4B8C-83A1-F6EECF244321}">
                <p14:modId xmlns:p14="http://schemas.microsoft.com/office/powerpoint/2010/main" val="447267429"/>
              </p:ext>
            </p:extLst>
          </p:nvPr>
        </p:nvGraphicFramePr>
        <p:xfrm>
          <a:off x="426790" y="1964971"/>
          <a:ext cx="7372501" cy="4084320"/>
        </p:xfrm>
        <a:graphic>
          <a:graphicData uri="http://schemas.openxmlformats.org/drawingml/2006/table">
            <a:tbl>
              <a:tblPr firstRow="1" bandRow="1">
                <a:tableStyleId>{FABFCF23-3B69-468F-B69F-88F6DE6A72F2}</a:tableStyleId>
              </a:tblPr>
              <a:tblGrid>
                <a:gridCol w="7372501">
                  <a:extLst>
                    <a:ext uri="{9D8B030D-6E8A-4147-A177-3AD203B41FA5}">
                      <a16:colId xmlns:a16="http://schemas.microsoft.com/office/drawing/2014/main" val="20000"/>
                    </a:ext>
                  </a:extLst>
                </a:gridCol>
              </a:tblGrid>
              <a:tr h="360809">
                <a:tc>
                  <a:txBody>
                    <a:bodyPr/>
                    <a:lstStyle/>
                    <a:p>
                      <a:r>
                        <a:rPr lang="fr-FR" sz="1800" b="1" kern="1200" dirty="0">
                          <a:solidFill>
                            <a:schemeClr val="lt1"/>
                          </a:solidFill>
                        </a:rPr>
                        <a:t>Objectifs</a:t>
                      </a:r>
                      <a:endParaRPr lang="fr-FR" dirty="0">
                        <a:latin typeface="ClanOT-Bold" panose="020B0804020101020102" pitchFamily="34" charset="0"/>
                      </a:endParaRPr>
                    </a:p>
                  </a:txBody>
                  <a:tcPr/>
                </a:tc>
                <a:extLst>
                  <a:ext uri="{0D108BD9-81ED-4DB2-BD59-A6C34878D82A}">
                    <a16:rowId xmlns:a16="http://schemas.microsoft.com/office/drawing/2014/main" val="10000"/>
                  </a:ext>
                </a:extLst>
              </a:tr>
              <a:tr h="3187149">
                <a:tc>
                  <a:txBody>
                    <a:bodyPr/>
                    <a:lstStyle/>
                    <a:p>
                      <a:pPr marL="285750" lvl="0" indent="-285750">
                        <a:buFont typeface="Wingdings" panose="05000000000000000000" pitchFamily="2" charset="2"/>
                        <a:buChar char="v"/>
                      </a:pPr>
                      <a:r>
                        <a:rPr lang="fr-FR" sz="1600" kern="1200" dirty="0">
                          <a:solidFill>
                            <a:schemeClr val="tx2">
                              <a:lumMod val="50000"/>
                            </a:schemeClr>
                          </a:solidFill>
                          <a:effectLst/>
                        </a:rPr>
                        <a:t>Démocratiser la mise en place de formations « PSC1 » concertées en fonction des besoins des territoires</a:t>
                      </a:r>
                    </a:p>
                    <a:p>
                      <a:pPr marL="285750" lvl="0" indent="-285750">
                        <a:buFont typeface="Wingdings" panose="05000000000000000000" pitchFamily="2" charset="2"/>
                        <a:buChar char="v"/>
                      </a:pPr>
                      <a:r>
                        <a:rPr lang="fr-FR" sz="1600" kern="1200" dirty="0">
                          <a:solidFill>
                            <a:schemeClr val="tx2">
                              <a:lumMod val="50000"/>
                            </a:schemeClr>
                          </a:solidFill>
                          <a:effectLst/>
                        </a:rPr>
                        <a:t>Poursuivre la régionalisation de la formation :</a:t>
                      </a:r>
                    </a:p>
                    <a:p>
                      <a:pPr marL="742950" lvl="1" indent="-285750">
                        <a:buFont typeface="Arial" panose="020B0604020202020204" pitchFamily="34" charset="0"/>
                        <a:buChar char="•"/>
                      </a:pPr>
                      <a:r>
                        <a:rPr lang="fr-FR" sz="1600" kern="1200" dirty="0">
                          <a:solidFill>
                            <a:schemeClr val="tx2">
                              <a:lumMod val="50000"/>
                            </a:schemeClr>
                          </a:solidFill>
                          <a:effectLst/>
                        </a:rPr>
                        <a:t>Poursuivre le processus de recensement des besoins en formation, en lien avec les CT et clubs.</a:t>
                      </a:r>
                    </a:p>
                    <a:p>
                      <a:pPr marL="742950" lvl="1" indent="-285750">
                        <a:buFont typeface="Arial" panose="020B0604020202020204" pitchFamily="34" charset="0"/>
                        <a:buChar char="•"/>
                      </a:pPr>
                      <a:r>
                        <a:rPr lang="fr-FR" sz="1600" kern="1200" dirty="0">
                          <a:solidFill>
                            <a:schemeClr val="tx2">
                              <a:lumMod val="50000"/>
                            </a:schemeClr>
                          </a:solidFill>
                          <a:effectLst/>
                        </a:rPr>
                        <a:t>Reprogrammer un calendrier régional de formation qui tienne compte des inégalités territoriales.</a:t>
                      </a:r>
                    </a:p>
                    <a:p>
                      <a:pPr marL="742950" lvl="1" indent="-285750">
                        <a:buFont typeface="Arial" panose="020B0604020202020204" pitchFamily="34" charset="0"/>
                        <a:buChar char="•"/>
                      </a:pPr>
                      <a:r>
                        <a:rPr lang="fr-FR" sz="1600" kern="1200" dirty="0">
                          <a:solidFill>
                            <a:schemeClr val="tx2">
                              <a:lumMod val="50000"/>
                            </a:schemeClr>
                          </a:solidFill>
                          <a:effectLst/>
                        </a:rPr>
                        <a:t>Continuer à proposer une offre de formation large et diversifiée.</a:t>
                      </a:r>
                    </a:p>
                    <a:p>
                      <a:pPr marL="742950" lvl="1" indent="-285750">
                        <a:buFont typeface="Arial" panose="020B0604020202020204" pitchFamily="34" charset="0"/>
                        <a:buChar char="•"/>
                      </a:pPr>
                      <a:r>
                        <a:rPr lang="fr-FR" sz="1600" kern="1200" dirty="0">
                          <a:solidFill>
                            <a:schemeClr val="tx2">
                              <a:lumMod val="50000"/>
                            </a:schemeClr>
                          </a:solidFill>
                          <a:effectLst/>
                        </a:rPr>
                        <a:t>Proposer des formations de « niveau supérieur »</a:t>
                      </a:r>
                    </a:p>
                    <a:p>
                      <a:pPr marL="285750" lvl="0" indent="-285750">
                        <a:buFont typeface="Wingdings" panose="05000000000000000000" pitchFamily="2" charset="2"/>
                        <a:buChar char="v"/>
                      </a:pPr>
                      <a:r>
                        <a:rPr lang="fr-FR" sz="1600" kern="1200" dirty="0">
                          <a:solidFill>
                            <a:schemeClr val="tx2">
                              <a:lumMod val="50000"/>
                            </a:schemeClr>
                          </a:solidFill>
                          <a:effectLst/>
                        </a:rPr>
                        <a:t>Assurer une continuité dans le processus de recyclages : « Initiateur SAE et SNE », « Initiateur Montagnisme ». </a:t>
                      </a:r>
                    </a:p>
                    <a:p>
                      <a:pPr marL="285750" lvl="0" indent="-285750">
                        <a:buFont typeface="Wingdings" panose="05000000000000000000" pitchFamily="2" charset="2"/>
                        <a:buChar char="v"/>
                      </a:pPr>
                      <a:r>
                        <a:rPr lang="fr-FR" sz="1600" kern="1200" dirty="0">
                          <a:solidFill>
                            <a:schemeClr val="tx2">
                              <a:lumMod val="50000"/>
                            </a:schemeClr>
                          </a:solidFill>
                          <a:effectLst/>
                        </a:rPr>
                        <a:t>Renouvellement de la Journée des Instructeurs, dans la continuité de celle proposée en septembre dernier</a:t>
                      </a:r>
                    </a:p>
                    <a:p>
                      <a:pPr marL="285750" lvl="0" indent="-285750">
                        <a:buFont typeface="Wingdings" panose="05000000000000000000" pitchFamily="2" charset="2"/>
                        <a:buChar char="v"/>
                      </a:pPr>
                      <a:r>
                        <a:rPr lang="fr-FR" sz="1600" kern="1200" dirty="0">
                          <a:solidFill>
                            <a:schemeClr val="tx2">
                              <a:lumMod val="50000"/>
                            </a:schemeClr>
                          </a:solidFill>
                          <a:effectLst/>
                        </a:rPr>
                        <a:t>Mise en place d’une Journée des Entraîneurs</a:t>
                      </a:r>
                    </a:p>
                    <a:p>
                      <a:pPr marL="0" indent="0">
                        <a:buFont typeface="Wingdings" panose="05000000000000000000" pitchFamily="2" charset="2"/>
                        <a:buNone/>
                      </a:pPr>
                      <a:endParaRPr lang="fr-FR" sz="1400" b="0" dirty="0"/>
                    </a:p>
                  </a:txBody>
                  <a:tcPr/>
                </a:tc>
                <a:extLst>
                  <a:ext uri="{0D108BD9-81ED-4DB2-BD59-A6C34878D82A}">
                    <a16:rowId xmlns:a16="http://schemas.microsoft.com/office/drawing/2014/main" val="10001"/>
                  </a:ext>
                </a:extLst>
              </a:tr>
            </a:tbl>
          </a:graphicData>
        </a:graphic>
      </p:graphicFrame>
      <p:pic>
        <p:nvPicPr>
          <p:cNvPr id="8" name="Image 7">
            <a:extLst>
              <a:ext uri="{FF2B5EF4-FFF2-40B4-BE49-F238E27FC236}">
                <a16:creationId xmlns:a16="http://schemas.microsoft.com/office/drawing/2014/main" id="{FEDA3BFC-10A7-AEEB-3BFA-3543C7AC18F7}"/>
              </a:ext>
            </a:extLst>
          </p:cNvPr>
          <p:cNvPicPr>
            <a:picLocks noChangeAspect="1"/>
          </p:cNvPicPr>
          <p:nvPr/>
        </p:nvPicPr>
        <p:blipFill>
          <a:blip r:embed="rId2"/>
          <a:stretch>
            <a:fillRect/>
          </a:stretch>
        </p:blipFill>
        <p:spPr>
          <a:xfrm>
            <a:off x="4827491" y="71049"/>
            <a:ext cx="2971800" cy="1790700"/>
          </a:xfrm>
          <a:prstGeom prst="rect">
            <a:avLst/>
          </a:prstGeom>
        </p:spPr>
      </p:pic>
    </p:spTree>
    <p:extLst>
      <p:ext uri="{BB962C8B-B14F-4D97-AF65-F5344CB8AC3E}">
        <p14:creationId xmlns:p14="http://schemas.microsoft.com/office/powerpoint/2010/main" val="55667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BB94C0E6-558F-F7AC-777E-86ADC6F84409}"/>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EB4772A-47B5-FE14-91F9-56EAFCCBE3C1}"/>
              </a:ext>
            </a:extLst>
          </p:cNvPr>
          <p:cNvSpPr>
            <a:spLocks noGrp="1"/>
          </p:cNvSpPr>
          <p:nvPr>
            <p:ph idx="11"/>
          </p:nvPr>
        </p:nvSpPr>
        <p:spPr>
          <a:xfrm>
            <a:off x="426790" y="1565275"/>
            <a:ext cx="8070910" cy="4442048"/>
          </a:xfrm>
        </p:spPr>
        <p:txBody>
          <a:bodyPr/>
          <a:lstStyle/>
          <a:p>
            <a:endParaRPr lang="fr-FR" dirty="0"/>
          </a:p>
          <a:p>
            <a:pPr marL="0" indent="0">
              <a:buNone/>
            </a:pPr>
            <a:endParaRPr lang="fr-FR" dirty="0"/>
          </a:p>
        </p:txBody>
      </p:sp>
      <p:sp>
        <p:nvSpPr>
          <p:cNvPr id="4" name="Sous-titre 3">
            <a:extLst>
              <a:ext uri="{FF2B5EF4-FFF2-40B4-BE49-F238E27FC236}">
                <a16:creationId xmlns:a16="http://schemas.microsoft.com/office/drawing/2014/main" id="{050D67F7-F3DF-77FD-D8AC-59BA9B6F6AFB}"/>
              </a:ext>
            </a:extLst>
          </p:cNvPr>
          <p:cNvSpPr>
            <a:spLocks noGrp="1"/>
          </p:cNvSpPr>
          <p:nvPr>
            <p:ph type="subTitle" idx="12"/>
          </p:nvPr>
        </p:nvSpPr>
        <p:spPr/>
        <p:txBody>
          <a:bodyPr/>
          <a:lstStyle/>
          <a:p>
            <a:r>
              <a:rPr lang="fr-FR" dirty="0"/>
              <a:t>Formation</a:t>
            </a:r>
          </a:p>
        </p:txBody>
      </p:sp>
      <p:sp>
        <p:nvSpPr>
          <p:cNvPr id="6" name="Titre 5">
            <a:extLst>
              <a:ext uri="{FF2B5EF4-FFF2-40B4-BE49-F238E27FC236}">
                <a16:creationId xmlns:a16="http://schemas.microsoft.com/office/drawing/2014/main" id="{3FEFDA8C-764F-6CAC-284A-CB08859DAC7F}"/>
              </a:ext>
            </a:extLst>
          </p:cNvPr>
          <p:cNvSpPr>
            <a:spLocks noGrp="1"/>
          </p:cNvSpPr>
          <p:nvPr>
            <p:ph type="ctrTitle"/>
          </p:nvPr>
        </p:nvSpPr>
        <p:spPr/>
        <p:txBody>
          <a:bodyPr>
            <a:normAutofit fontScale="90000"/>
          </a:bodyPr>
          <a:lstStyle/>
          <a:p>
            <a:r>
              <a:rPr lang="fr-FR" dirty="0"/>
              <a:t>IV. RAPPORT D’ACTIVITÉS </a:t>
            </a:r>
          </a:p>
        </p:txBody>
      </p:sp>
      <p:sp>
        <p:nvSpPr>
          <p:cNvPr id="2" name="ZoneTexte 1">
            <a:extLst>
              <a:ext uri="{FF2B5EF4-FFF2-40B4-BE49-F238E27FC236}">
                <a16:creationId xmlns:a16="http://schemas.microsoft.com/office/drawing/2014/main" id="{1434E8B9-BB30-0CFF-DB8F-9F917D1354A6}"/>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graphicFrame>
        <p:nvGraphicFramePr>
          <p:cNvPr id="9" name="Tableau 8">
            <a:extLst>
              <a:ext uri="{FF2B5EF4-FFF2-40B4-BE49-F238E27FC236}">
                <a16:creationId xmlns:a16="http://schemas.microsoft.com/office/drawing/2014/main" id="{172FA247-2844-35F0-4F6D-60B156767E60}"/>
              </a:ext>
            </a:extLst>
          </p:cNvPr>
          <p:cNvGraphicFramePr>
            <a:graphicFrameLocks noGrp="1"/>
          </p:cNvGraphicFramePr>
          <p:nvPr>
            <p:extLst>
              <p:ext uri="{D42A27DB-BD31-4B8C-83A1-F6EECF244321}">
                <p14:modId xmlns:p14="http://schemas.microsoft.com/office/powerpoint/2010/main" val="480044577"/>
              </p:ext>
            </p:extLst>
          </p:nvPr>
        </p:nvGraphicFramePr>
        <p:xfrm>
          <a:off x="426790" y="1234440"/>
          <a:ext cx="7372501" cy="2169807"/>
        </p:xfrm>
        <a:graphic>
          <a:graphicData uri="http://schemas.openxmlformats.org/drawingml/2006/table">
            <a:tbl>
              <a:tblPr firstRow="1" bandRow="1">
                <a:tableStyleId>{FABFCF23-3B69-468F-B69F-88F6DE6A72F2}</a:tableStyleId>
              </a:tblPr>
              <a:tblGrid>
                <a:gridCol w="7372501">
                  <a:extLst>
                    <a:ext uri="{9D8B030D-6E8A-4147-A177-3AD203B41FA5}">
                      <a16:colId xmlns:a16="http://schemas.microsoft.com/office/drawing/2014/main" val="20000"/>
                    </a:ext>
                  </a:extLst>
                </a:gridCol>
              </a:tblGrid>
              <a:tr h="360809">
                <a:tc>
                  <a:txBody>
                    <a:bodyPr/>
                    <a:lstStyle/>
                    <a:p>
                      <a:r>
                        <a:rPr lang="fr-FR" b="1" dirty="0">
                          <a:solidFill>
                            <a:schemeClr val="bg1"/>
                          </a:solidFill>
                        </a:rPr>
                        <a:t>Actions</a:t>
                      </a:r>
                      <a:endParaRPr lang="fr-FR" b="1" dirty="0">
                        <a:solidFill>
                          <a:schemeClr val="bg1"/>
                        </a:solidFill>
                        <a:latin typeface="ClanOT-Bold" panose="020B0804020101020102" pitchFamily="34" charset="0"/>
                      </a:endParaRPr>
                    </a:p>
                  </a:txBody>
                  <a:tcPr/>
                </a:tc>
                <a:extLst>
                  <a:ext uri="{0D108BD9-81ED-4DB2-BD59-A6C34878D82A}">
                    <a16:rowId xmlns:a16="http://schemas.microsoft.com/office/drawing/2014/main" val="344617448"/>
                  </a:ext>
                </a:extLst>
              </a:tr>
              <a:tr h="1804047">
                <a:tc>
                  <a:txBody>
                    <a:bodyPr/>
                    <a:lstStyle/>
                    <a:p>
                      <a:pPr marL="0" indent="0">
                        <a:buFontTx/>
                        <a:buNone/>
                      </a:pPr>
                      <a:endParaRPr lang="fr-FR" sz="1600" kern="1200" baseline="0" dirty="0">
                        <a:solidFill>
                          <a:schemeClr val="dk1"/>
                        </a:solidFill>
                      </a:endParaRPr>
                    </a:p>
                    <a:p>
                      <a:pPr marL="285750" indent="-285750">
                        <a:buFont typeface="Wingdings" panose="05000000000000000000" pitchFamily="2" charset="2"/>
                        <a:buChar char="v"/>
                      </a:pPr>
                      <a:r>
                        <a:rPr lang="fr-FR" sz="1600" kern="1200" baseline="0" dirty="0">
                          <a:solidFill>
                            <a:schemeClr val="tx2">
                              <a:lumMod val="50000"/>
                            </a:schemeClr>
                          </a:solidFill>
                        </a:rPr>
                        <a:t>Animation et structuration du réseau des Instructeurs</a:t>
                      </a:r>
                    </a:p>
                    <a:p>
                      <a:pPr marL="285750" indent="-285750">
                        <a:buFont typeface="Wingdings" panose="05000000000000000000" pitchFamily="2" charset="2"/>
                        <a:buChar char="v"/>
                      </a:pPr>
                      <a:r>
                        <a:rPr lang="fr-FR" sz="1600" kern="1200" baseline="0" dirty="0">
                          <a:solidFill>
                            <a:schemeClr val="tx2">
                              <a:lumMod val="50000"/>
                            </a:schemeClr>
                          </a:solidFill>
                        </a:rPr>
                        <a:t>Programmation et gestion de stages de formation fédérales (35 formations organisées)</a:t>
                      </a:r>
                    </a:p>
                    <a:p>
                      <a:pPr marL="285750" indent="-285750">
                        <a:buFont typeface="Wingdings" panose="05000000000000000000" pitchFamily="2" charset="2"/>
                        <a:buChar char="v"/>
                      </a:pPr>
                      <a:r>
                        <a:rPr lang="fr-FR" sz="1600" kern="1200" baseline="0" dirty="0">
                          <a:solidFill>
                            <a:schemeClr val="tx2">
                              <a:lumMod val="50000"/>
                            </a:schemeClr>
                          </a:solidFill>
                        </a:rPr>
                        <a:t>Formation professionnelle: organisation du CQP AESA</a:t>
                      </a:r>
                    </a:p>
                    <a:p>
                      <a:pPr marL="0" indent="0">
                        <a:buFontTx/>
                        <a:buNone/>
                      </a:pPr>
                      <a:endParaRPr lang="fr-FR"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91539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E9371A31-323C-DBEE-DF24-DF6164232735}"/>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564AB6C-A844-944D-46B8-693B6E4BFB10}"/>
              </a:ext>
            </a:extLst>
          </p:cNvPr>
          <p:cNvSpPr>
            <a:spLocks noGrp="1"/>
          </p:cNvSpPr>
          <p:nvPr>
            <p:ph idx="11"/>
          </p:nvPr>
        </p:nvSpPr>
        <p:spPr>
          <a:xfrm>
            <a:off x="426790" y="1565275"/>
            <a:ext cx="8070910" cy="4442048"/>
          </a:xfrm>
        </p:spPr>
        <p:txBody>
          <a:bodyPr/>
          <a:lstStyle/>
          <a:p>
            <a:r>
              <a:rPr lang="fr-FR" dirty="0"/>
              <a:t>Animation et Structuration du Réseau des Instructeurs</a:t>
            </a:r>
          </a:p>
          <a:p>
            <a:endParaRPr lang="fr-FR" dirty="0"/>
          </a:p>
          <a:p>
            <a:pPr lvl="1"/>
            <a:r>
              <a:rPr lang="fr-FR" b="1" dirty="0">
                <a:solidFill>
                  <a:srgbClr val="002C6E"/>
                </a:solidFill>
                <a:hlinkClick r:id="rId2">
                  <a:extLst>
                    <a:ext uri="{A12FA001-AC4F-418D-AE19-62706E023703}">
                      <ahyp:hlinkClr xmlns:ahyp="http://schemas.microsoft.com/office/drawing/2018/hyperlinkcolor" val="tx"/>
                    </a:ext>
                  </a:extLst>
                </a:hlinkClick>
              </a:rPr>
              <a:t>Journée des Instructeurs</a:t>
            </a:r>
            <a:r>
              <a:rPr lang="fr-FR" b="1" dirty="0"/>
              <a:t>: </a:t>
            </a:r>
            <a:r>
              <a:rPr lang="fr-FR" dirty="0"/>
              <a:t>26 Septembre 2023, Talence</a:t>
            </a:r>
          </a:p>
          <a:p>
            <a:pPr lvl="1"/>
            <a:endParaRPr lang="fr-FR" dirty="0"/>
          </a:p>
          <a:p>
            <a:pPr lvl="4"/>
            <a:r>
              <a:rPr lang="fr-FR" dirty="0"/>
              <a:t>18 instructeurs présents</a:t>
            </a:r>
          </a:p>
          <a:p>
            <a:endParaRPr lang="fr-FR" dirty="0"/>
          </a:p>
          <a:p>
            <a:pPr lvl="1"/>
            <a:r>
              <a:rPr lang="fr-FR" dirty="0"/>
              <a:t>Formation initiale / continue de nouveaux instructeurs:</a:t>
            </a:r>
          </a:p>
          <a:p>
            <a:pPr lvl="1"/>
            <a:endParaRPr lang="fr-FR" dirty="0"/>
          </a:p>
          <a:p>
            <a:pPr lvl="4"/>
            <a:r>
              <a:rPr lang="fr-FR" b="1" dirty="0"/>
              <a:t>En Escalade</a:t>
            </a:r>
            <a:r>
              <a:rPr lang="fr-FR" dirty="0"/>
              <a:t>: 2 instructeurs recyclés (L. Revel et M. Ugaglia) et 2 nouveaux instructeurs (Y. Charlier et </a:t>
            </a:r>
            <a:r>
              <a:rPr lang="fr-FR" dirty="0" err="1"/>
              <a:t>F.Decra</a:t>
            </a:r>
            <a:r>
              <a:rPr lang="fr-FR" dirty="0"/>
              <a:t>)</a:t>
            </a:r>
          </a:p>
          <a:p>
            <a:pPr lvl="4"/>
            <a:endParaRPr lang="fr-FR" dirty="0"/>
          </a:p>
          <a:p>
            <a:pPr lvl="4"/>
            <a:r>
              <a:rPr lang="fr-FR" b="1" dirty="0"/>
              <a:t>En Montagne</a:t>
            </a:r>
            <a:r>
              <a:rPr lang="fr-FR" dirty="0"/>
              <a:t>: 3 instructeurs recyclés (Y. </a:t>
            </a:r>
            <a:r>
              <a:rPr lang="fr-FR" dirty="0" err="1"/>
              <a:t>Soumaille</a:t>
            </a:r>
            <a:r>
              <a:rPr lang="fr-FR" dirty="0"/>
              <a:t>, V. Lagarrigue, B. Auriol) et 2 nouveaux instructeurs (JB. Billy et G. </a:t>
            </a:r>
            <a:r>
              <a:rPr lang="fr-FR" dirty="0" err="1"/>
              <a:t>Trunet</a:t>
            </a:r>
            <a:r>
              <a:rPr lang="fr-FR" dirty="0"/>
              <a:t>)</a:t>
            </a:r>
          </a:p>
        </p:txBody>
      </p:sp>
      <p:sp>
        <p:nvSpPr>
          <p:cNvPr id="4" name="Sous-titre 3">
            <a:extLst>
              <a:ext uri="{FF2B5EF4-FFF2-40B4-BE49-F238E27FC236}">
                <a16:creationId xmlns:a16="http://schemas.microsoft.com/office/drawing/2014/main" id="{C9971271-4F19-AE5A-1E40-2C12B7B4C8AD}"/>
              </a:ext>
            </a:extLst>
          </p:cNvPr>
          <p:cNvSpPr>
            <a:spLocks noGrp="1"/>
          </p:cNvSpPr>
          <p:nvPr>
            <p:ph type="subTitle" idx="12"/>
          </p:nvPr>
        </p:nvSpPr>
        <p:spPr/>
        <p:txBody>
          <a:bodyPr/>
          <a:lstStyle/>
          <a:p>
            <a:r>
              <a:rPr lang="fr-FR" dirty="0"/>
              <a:t>Formation</a:t>
            </a:r>
          </a:p>
        </p:txBody>
      </p:sp>
      <p:sp>
        <p:nvSpPr>
          <p:cNvPr id="6" name="Titre 5">
            <a:extLst>
              <a:ext uri="{FF2B5EF4-FFF2-40B4-BE49-F238E27FC236}">
                <a16:creationId xmlns:a16="http://schemas.microsoft.com/office/drawing/2014/main" id="{E59CCC53-1789-E402-E43D-20FDB20221C5}"/>
              </a:ext>
            </a:extLst>
          </p:cNvPr>
          <p:cNvSpPr>
            <a:spLocks noGrp="1"/>
          </p:cNvSpPr>
          <p:nvPr>
            <p:ph type="ctrTitle"/>
          </p:nvPr>
        </p:nvSpPr>
        <p:spPr/>
        <p:txBody>
          <a:bodyPr>
            <a:normAutofit fontScale="90000"/>
          </a:bodyPr>
          <a:lstStyle/>
          <a:p>
            <a:r>
              <a:rPr lang="fr-FR" dirty="0"/>
              <a:t>IV. RAPPORT D’ACTIVITÉS </a:t>
            </a:r>
          </a:p>
        </p:txBody>
      </p:sp>
      <p:sp>
        <p:nvSpPr>
          <p:cNvPr id="2" name="ZoneTexte 1">
            <a:extLst>
              <a:ext uri="{FF2B5EF4-FFF2-40B4-BE49-F238E27FC236}">
                <a16:creationId xmlns:a16="http://schemas.microsoft.com/office/drawing/2014/main" id="{767CBA68-033C-1DD0-EF85-3D7CE67C0860}"/>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pic>
        <p:nvPicPr>
          <p:cNvPr id="7" name="Image 6" descr="Une image contenant habits, personne, homme, sourire&#10;&#10;Description générée automatiquement">
            <a:extLst>
              <a:ext uri="{FF2B5EF4-FFF2-40B4-BE49-F238E27FC236}">
                <a16:creationId xmlns:a16="http://schemas.microsoft.com/office/drawing/2014/main" id="{2C2F5A25-0447-FC3A-106E-5DBA4FA3C6DB}"/>
              </a:ext>
            </a:extLst>
          </p:cNvPr>
          <p:cNvPicPr>
            <a:picLocks noChangeAspect="1"/>
          </p:cNvPicPr>
          <p:nvPr/>
        </p:nvPicPr>
        <p:blipFill>
          <a:blip r:embed="rId3"/>
          <a:stretch>
            <a:fillRect/>
          </a:stretch>
        </p:blipFill>
        <p:spPr>
          <a:xfrm>
            <a:off x="5804187" y="1244233"/>
            <a:ext cx="2913023" cy="2184767"/>
          </a:xfrm>
          <a:prstGeom prst="rect">
            <a:avLst/>
          </a:prstGeom>
        </p:spPr>
      </p:pic>
    </p:spTree>
    <p:extLst>
      <p:ext uri="{BB962C8B-B14F-4D97-AF65-F5344CB8AC3E}">
        <p14:creationId xmlns:p14="http://schemas.microsoft.com/office/powerpoint/2010/main" val="3184004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32F0E964-1264-3169-8F16-BBFD5207F01D}"/>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AC570B3-2BAC-AFC4-5E2D-FE3B256CFAEA}"/>
              </a:ext>
            </a:extLst>
          </p:cNvPr>
          <p:cNvSpPr>
            <a:spLocks noGrp="1"/>
          </p:cNvSpPr>
          <p:nvPr>
            <p:ph idx="11"/>
          </p:nvPr>
        </p:nvSpPr>
        <p:spPr>
          <a:xfrm>
            <a:off x="536545" y="1173485"/>
            <a:ext cx="8070910" cy="4665999"/>
          </a:xfrm>
        </p:spPr>
        <p:txBody>
          <a:bodyPr/>
          <a:lstStyle/>
          <a:p>
            <a:r>
              <a:rPr lang="fr-FR" dirty="0"/>
              <a:t>La formation fédérale en chiffres</a:t>
            </a:r>
          </a:p>
          <a:p>
            <a:pPr marL="0" indent="0">
              <a:buNone/>
            </a:pPr>
            <a:endParaRPr lang="fr-FR" dirty="0"/>
          </a:p>
          <a:p>
            <a:pPr lvl="1"/>
            <a:r>
              <a:rPr lang="fr-FR" dirty="0"/>
              <a:t>35 formations organisées</a:t>
            </a:r>
            <a:br>
              <a:rPr lang="fr-FR" dirty="0"/>
            </a:br>
            <a:r>
              <a:rPr lang="fr-FR" dirty="0"/>
              <a:t>réparties sur 8 CT</a:t>
            </a:r>
          </a:p>
          <a:p>
            <a:pPr lvl="1"/>
            <a:endParaRPr lang="fr-FR" dirty="0"/>
          </a:p>
          <a:p>
            <a:pPr lvl="1"/>
            <a:endParaRPr lang="fr-FR" dirty="0"/>
          </a:p>
          <a:p>
            <a:pPr lvl="1"/>
            <a:endParaRPr lang="fr-FR" dirty="0"/>
          </a:p>
          <a:p>
            <a:pPr marL="266700" lvl="1" indent="0">
              <a:buNone/>
            </a:pPr>
            <a:endParaRPr lang="fr-FR" dirty="0"/>
          </a:p>
          <a:p>
            <a:pPr lvl="1"/>
            <a:r>
              <a:rPr lang="fr-FR" dirty="0"/>
              <a:t>14 types de formations différentes</a:t>
            </a:r>
          </a:p>
          <a:p>
            <a:pPr lvl="1"/>
            <a:endParaRPr lang="fr-FR" dirty="0"/>
          </a:p>
          <a:p>
            <a:pPr lvl="1"/>
            <a:r>
              <a:rPr lang="fr-FR" dirty="0"/>
              <a:t>316 personnes formées, dont 73 femmes (23%)</a:t>
            </a:r>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Sous-titre 3">
            <a:extLst>
              <a:ext uri="{FF2B5EF4-FFF2-40B4-BE49-F238E27FC236}">
                <a16:creationId xmlns:a16="http://schemas.microsoft.com/office/drawing/2014/main" id="{BBE2A4D2-CD1F-02A4-13F5-066CFE70C792}"/>
              </a:ext>
            </a:extLst>
          </p:cNvPr>
          <p:cNvSpPr>
            <a:spLocks noGrp="1"/>
          </p:cNvSpPr>
          <p:nvPr>
            <p:ph type="subTitle" idx="12"/>
          </p:nvPr>
        </p:nvSpPr>
        <p:spPr/>
        <p:txBody>
          <a:bodyPr/>
          <a:lstStyle/>
          <a:p>
            <a:r>
              <a:rPr lang="fr-FR" dirty="0"/>
              <a:t>Formation</a:t>
            </a:r>
          </a:p>
        </p:txBody>
      </p:sp>
      <p:sp>
        <p:nvSpPr>
          <p:cNvPr id="6" name="Titre 5">
            <a:extLst>
              <a:ext uri="{FF2B5EF4-FFF2-40B4-BE49-F238E27FC236}">
                <a16:creationId xmlns:a16="http://schemas.microsoft.com/office/drawing/2014/main" id="{AD9D0380-2405-B13F-CB84-C6475554415E}"/>
              </a:ext>
            </a:extLst>
          </p:cNvPr>
          <p:cNvSpPr>
            <a:spLocks noGrp="1"/>
          </p:cNvSpPr>
          <p:nvPr>
            <p:ph type="ctrTitle"/>
          </p:nvPr>
        </p:nvSpPr>
        <p:spPr/>
        <p:txBody>
          <a:bodyPr>
            <a:normAutofit fontScale="90000"/>
          </a:bodyPr>
          <a:lstStyle/>
          <a:p>
            <a:r>
              <a:rPr lang="fr-FR" dirty="0"/>
              <a:t>IV. RAPPORT D’ACTIVITÉS </a:t>
            </a:r>
          </a:p>
        </p:txBody>
      </p:sp>
      <p:sp>
        <p:nvSpPr>
          <p:cNvPr id="2" name="ZoneTexte 1">
            <a:extLst>
              <a:ext uri="{FF2B5EF4-FFF2-40B4-BE49-F238E27FC236}">
                <a16:creationId xmlns:a16="http://schemas.microsoft.com/office/drawing/2014/main" id="{791216FA-6ABA-634A-02AB-E60A7A4D23EA}"/>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pic>
        <p:nvPicPr>
          <p:cNvPr id="8" name="Image 7">
            <a:extLst>
              <a:ext uri="{FF2B5EF4-FFF2-40B4-BE49-F238E27FC236}">
                <a16:creationId xmlns:a16="http://schemas.microsoft.com/office/drawing/2014/main" id="{D50CFCA9-5BCF-E0D0-A976-86F80A078C05}"/>
              </a:ext>
            </a:extLst>
          </p:cNvPr>
          <p:cNvPicPr>
            <a:picLocks noChangeAspect="1"/>
          </p:cNvPicPr>
          <p:nvPr/>
        </p:nvPicPr>
        <p:blipFill rotWithShape="1">
          <a:blip r:embed="rId2"/>
          <a:srcRect l="3899" t="5503" r="3191"/>
          <a:stretch/>
        </p:blipFill>
        <p:spPr>
          <a:xfrm>
            <a:off x="3331674" y="1671964"/>
            <a:ext cx="3521881" cy="1505801"/>
          </a:xfrm>
          <a:prstGeom prst="rect">
            <a:avLst/>
          </a:prstGeom>
        </p:spPr>
      </p:pic>
      <p:pic>
        <p:nvPicPr>
          <p:cNvPr id="10" name="Image 9">
            <a:extLst>
              <a:ext uri="{FF2B5EF4-FFF2-40B4-BE49-F238E27FC236}">
                <a16:creationId xmlns:a16="http://schemas.microsoft.com/office/drawing/2014/main" id="{340F2471-BB97-CB6C-D29C-3A97EA6E66DD}"/>
              </a:ext>
            </a:extLst>
          </p:cNvPr>
          <p:cNvPicPr>
            <a:picLocks noChangeAspect="1"/>
          </p:cNvPicPr>
          <p:nvPr/>
        </p:nvPicPr>
        <p:blipFill>
          <a:blip r:embed="rId3"/>
          <a:stretch>
            <a:fillRect/>
          </a:stretch>
        </p:blipFill>
        <p:spPr>
          <a:xfrm>
            <a:off x="3331675" y="4179491"/>
            <a:ext cx="4475228" cy="1905391"/>
          </a:xfrm>
          <a:prstGeom prst="rect">
            <a:avLst/>
          </a:prstGeom>
        </p:spPr>
      </p:pic>
    </p:spTree>
    <p:extLst>
      <p:ext uri="{BB962C8B-B14F-4D97-AF65-F5344CB8AC3E}">
        <p14:creationId xmlns:p14="http://schemas.microsoft.com/office/powerpoint/2010/main" val="879634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F481EB16-D7ED-DC4B-D54D-5683D344CA5F}"/>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423092F0-6875-6BDB-B5ED-84673B396B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545" y="1524252"/>
            <a:ext cx="6721888" cy="5333747"/>
          </a:xfrm>
          <a:prstGeom prst="rect">
            <a:avLst/>
          </a:prstGeom>
          <a:noFill/>
          <a:ln>
            <a:noFill/>
          </a:ln>
        </p:spPr>
      </p:pic>
      <p:sp>
        <p:nvSpPr>
          <p:cNvPr id="3" name="Espace réservé du contenu 2">
            <a:extLst>
              <a:ext uri="{FF2B5EF4-FFF2-40B4-BE49-F238E27FC236}">
                <a16:creationId xmlns:a16="http://schemas.microsoft.com/office/drawing/2014/main" id="{6F6C9312-8489-E682-31C8-7A9B38385A43}"/>
              </a:ext>
            </a:extLst>
          </p:cNvPr>
          <p:cNvSpPr>
            <a:spLocks noGrp="1"/>
          </p:cNvSpPr>
          <p:nvPr>
            <p:ph idx="11"/>
          </p:nvPr>
        </p:nvSpPr>
        <p:spPr>
          <a:xfrm>
            <a:off x="536545" y="1173486"/>
            <a:ext cx="8070910" cy="4442048"/>
          </a:xfrm>
        </p:spPr>
        <p:txBody>
          <a:bodyPr/>
          <a:lstStyle/>
          <a:p>
            <a:r>
              <a:rPr lang="fr-FR" dirty="0"/>
              <a:t>Programmation et gestion de la formation fédérale</a:t>
            </a:r>
          </a:p>
          <a:p>
            <a:pPr marL="0" indent="0">
              <a:buNone/>
            </a:pPr>
            <a:endParaRPr lang="fr-FR" dirty="0"/>
          </a:p>
          <a:p>
            <a:pPr marL="0" indent="0">
              <a:buNone/>
            </a:pPr>
            <a:endParaRPr lang="fr-FR" dirty="0"/>
          </a:p>
        </p:txBody>
      </p:sp>
      <p:sp>
        <p:nvSpPr>
          <p:cNvPr id="4" name="Sous-titre 3">
            <a:extLst>
              <a:ext uri="{FF2B5EF4-FFF2-40B4-BE49-F238E27FC236}">
                <a16:creationId xmlns:a16="http://schemas.microsoft.com/office/drawing/2014/main" id="{46E27980-7F74-B965-9069-8B7AB3337A9D}"/>
              </a:ext>
            </a:extLst>
          </p:cNvPr>
          <p:cNvSpPr>
            <a:spLocks noGrp="1"/>
          </p:cNvSpPr>
          <p:nvPr>
            <p:ph type="subTitle" idx="12"/>
          </p:nvPr>
        </p:nvSpPr>
        <p:spPr/>
        <p:txBody>
          <a:bodyPr/>
          <a:lstStyle/>
          <a:p>
            <a:r>
              <a:rPr lang="fr-FR" dirty="0"/>
              <a:t>Formation</a:t>
            </a:r>
          </a:p>
        </p:txBody>
      </p:sp>
      <p:sp>
        <p:nvSpPr>
          <p:cNvPr id="6" name="Titre 5">
            <a:extLst>
              <a:ext uri="{FF2B5EF4-FFF2-40B4-BE49-F238E27FC236}">
                <a16:creationId xmlns:a16="http://schemas.microsoft.com/office/drawing/2014/main" id="{4D91DB2A-EFCB-AD00-053B-7D067B89BB93}"/>
              </a:ext>
            </a:extLst>
          </p:cNvPr>
          <p:cNvSpPr>
            <a:spLocks noGrp="1"/>
          </p:cNvSpPr>
          <p:nvPr>
            <p:ph type="ctrTitle"/>
          </p:nvPr>
        </p:nvSpPr>
        <p:spPr/>
        <p:txBody>
          <a:bodyPr>
            <a:normAutofit fontScale="90000"/>
          </a:bodyPr>
          <a:lstStyle/>
          <a:p>
            <a:r>
              <a:rPr lang="fr-FR" dirty="0"/>
              <a:t>IV. RAPPORT D’ACTIVITÉS </a:t>
            </a:r>
          </a:p>
        </p:txBody>
      </p:sp>
      <p:sp>
        <p:nvSpPr>
          <p:cNvPr id="2" name="ZoneTexte 1">
            <a:extLst>
              <a:ext uri="{FF2B5EF4-FFF2-40B4-BE49-F238E27FC236}">
                <a16:creationId xmlns:a16="http://schemas.microsoft.com/office/drawing/2014/main" id="{5565B998-C5E5-5C8C-43AA-8229112FFF22}"/>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spTree>
    <p:extLst>
      <p:ext uri="{BB962C8B-B14F-4D97-AF65-F5344CB8AC3E}">
        <p14:creationId xmlns:p14="http://schemas.microsoft.com/office/powerpoint/2010/main" val="1494783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264A41F0-55C7-C560-834E-14B7FFFB5FF6}"/>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ACB4DA3-DF09-421F-1B43-43BC72ECF2C4}"/>
              </a:ext>
            </a:extLst>
          </p:cNvPr>
          <p:cNvSpPr>
            <a:spLocks noGrp="1"/>
          </p:cNvSpPr>
          <p:nvPr>
            <p:ph idx="11"/>
          </p:nvPr>
        </p:nvSpPr>
        <p:spPr>
          <a:xfrm>
            <a:off x="536545" y="1173486"/>
            <a:ext cx="8070910" cy="4442048"/>
          </a:xfrm>
        </p:spPr>
        <p:txBody>
          <a:bodyPr/>
          <a:lstStyle/>
          <a:p>
            <a:r>
              <a:rPr lang="fr-FR" dirty="0"/>
              <a:t>Programmation et gestion de la formation fédérale</a:t>
            </a:r>
          </a:p>
          <a:p>
            <a:pPr marL="0" indent="0">
              <a:buNone/>
            </a:pPr>
            <a:endParaRPr lang="fr-FR" dirty="0"/>
          </a:p>
          <a:p>
            <a:pPr lvl="1"/>
            <a:r>
              <a:rPr lang="fr-FR" dirty="0"/>
              <a:t>Formations continues Initiateur Escalade / Montagne: </a:t>
            </a:r>
          </a:p>
          <a:p>
            <a:pPr lvl="4"/>
            <a:r>
              <a:rPr lang="fr-FR" b="1" dirty="0"/>
              <a:t>En Escalade</a:t>
            </a:r>
            <a:r>
              <a:rPr lang="fr-FR" dirty="0"/>
              <a:t>: 4 sessions, 34 personnes recyclées, dont 5 femmes</a:t>
            </a:r>
          </a:p>
          <a:p>
            <a:pPr marL="628650" lvl="4" indent="0">
              <a:buNone/>
            </a:pPr>
            <a:endParaRPr lang="fr-FR" dirty="0"/>
          </a:p>
          <a:p>
            <a:pPr lvl="4"/>
            <a:r>
              <a:rPr lang="fr-FR" b="1" dirty="0"/>
              <a:t>En Montagne</a:t>
            </a:r>
            <a:r>
              <a:rPr lang="fr-FR" dirty="0"/>
              <a:t>: 4 sessions, 39 personnes recyclées, dont 9 femmes</a:t>
            </a:r>
          </a:p>
          <a:p>
            <a:pPr lvl="1"/>
            <a:endParaRPr lang="fr-FR" dirty="0"/>
          </a:p>
          <a:p>
            <a:pPr lvl="1"/>
            <a:r>
              <a:rPr lang="fr-FR" dirty="0">
                <a:solidFill>
                  <a:srgbClr val="002C6E"/>
                </a:solidFill>
                <a:hlinkClick r:id="rId2">
                  <a:extLst>
                    <a:ext uri="{A12FA001-AC4F-418D-AE19-62706E023703}">
                      <ahyp:hlinkClr xmlns:ahyp="http://schemas.microsoft.com/office/drawing/2018/hyperlinkcolor" val="tx"/>
                    </a:ext>
                  </a:extLst>
                </a:hlinkClick>
              </a:rPr>
              <a:t>Formations PSC1 « Montagne »: </a:t>
            </a:r>
            <a:r>
              <a:rPr lang="fr-FR" dirty="0"/>
              <a:t>25 et 26 février 2023 à Talence</a:t>
            </a:r>
          </a:p>
          <a:p>
            <a:pPr lvl="1"/>
            <a:endParaRPr lang="fr-FR" dirty="0"/>
          </a:p>
          <a:p>
            <a:pPr lvl="4"/>
            <a:r>
              <a:rPr lang="fr-FR" dirty="0"/>
              <a:t>2 sessions, 13 personnes formées, dont 5 femmes</a:t>
            </a:r>
          </a:p>
        </p:txBody>
      </p:sp>
      <p:sp>
        <p:nvSpPr>
          <p:cNvPr id="4" name="Sous-titre 3">
            <a:extLst>
              <a:ext uri="{FF2B5EF4-FFF2-40B4-BE49-F238E27FC236}">
                <a16:creationId xmlns:a16="http://schemas.microsoft.com/office/drawing/2014/main" id="{D8D5EA5F-A5F4-C161-FBDC-EC8529F6A64C}"/>
              </a:ext>
            </a:extLst>
          </p:cNvPr>
          <p:cNvSpPr>
            <a:spLocks noGrp="1"/>
          </p:cNvSpPr>
          <p:nvPr>
            <p:ph type="subTitle" idx="12"/>
          </p:nvPr>
        </p:nvSpPr>
        <p:spPr/>
        <p:txBody>
          <a:bodyPr/>
          <a:lstStyle/>
          <a:p>
            <a:r>
              <a:rPr lang="fr-FR" dirty="0"/>
              <a:t>Formation</a:t>
            </a:r>
          </a:p>
        </p:txBody>
      </p:sp>
      <p:sp>
        <p:nvSpPr>
          <p:cNvPr id="6" name="Titre 5">
            <a:extLst>
              <a:ext uri="{FF2B5EF4-FFF2-40B4-BE49-F238E27FC236}">
                <a16:creationId xmlns:a16="http://schemas.microsoft.com/office/drawing/2014/main" id="{B6C74217-4EFF-01EE-F5E1-83CC096256E9}"/>
              </a:ext>
            </a:extLst>
          </p:cNvPr>
          <p:cNvSpPr>
            <a:spLocks noGrp="1"/>
          </p:cNvSpPr>
          <p:nvPr>
            <p:ph type="ctrTitle"/>
          </p:nvPr>
        </p:nvSpPr>
        <p:spPr/>
        <p:txBody>
          <a:bodyPr>
            <a:normAutofit fontScale="90000"/>
          </a:bodyPr>
          <a:lstStyle/>
          <a:p>
            <a:r>
              <a:rPr lang="fr-FR" dirty="0"/>
              <a:t>IV. RAPPORT D’ACTIVITÉS </a:t>
            </a:r>
          </a:p>
        </p:txBody>
      </p:sp>
      <p:sp>
        <p:nvSpPr>
          <p:cNvPr id="2" name="ZoneTexte 1">
            <a:extLst>
              <a:ext uri="{FF2B5EF4-FFF2-40B4-BE49-F238E27FC236}">
                <a16:creationId xmlns:a16="http://schemas.microsoft.com/office/drawing/2014/main" id="{DA0D51CD-FD44-0E55-C4D8-BA86B03FD6DB}"/>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pic>
        <p:nvPicPr>
          <p:cNvPr id="8" name="Image 7" descr="Une image contenant texte, capture d’écran, lettre, conception&#10;&#10;Description générée automatiquement">
            <a:extLst>
              <a:ext uri="{FF2B5EF4-FFF2-40B4-BE49-F238E27FC236}">
                <a16:creationId xmlns:a16="http://schemas.microsoft.com/office/drawing/2014/main" id="{89A573C0-7DB7-975D-AEE2-DE8DF3EB814B}"/>
              </a:ext>
            </a:extLst>
          </p:cNvPr>
          <p:cNvPicPr>
            <a:picLocks noChangeAspect="1"/>
          </p:cNvPicPr>
          <p:nvPr/>
        </p:nvPicPr>
        <p:blipFill>
          <a:blip r:embed="rId3"/>
          <a:stretch>
            <a:fillRect/>
          </a:stretch>
        </p:blipFill>
        <p:spPr>
          <a:xfrm>
            <a:off x="4992928" y="3244357"/>
            <a:ext cx="2840525" cy="2840525"/>
          </a:xfrm>
          <a:prstGeom prst="rect">
            <a:avLst/>
          </a:prstGeom>
        </p:spPr>
      </p:pic>
    </p:spTree>
    <p:extLst>
      <p:ext uri="{BB962C8B-B14F-4D97-AF65-F5344CB8AC3E}">
        <p14:creationId xmlns:p14="http://schemas.microsoft.com/office/powerpoint/2010/main" val="957053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B949A332-B773-20CF-45A2-BDD3A740BEAC}"/>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73A912D-E1D3-4D16-3C2B-B757F8F9C173}"/>
              </a:ext>
            </a:extLst>
          </p:cNvPr>
          <p:cNvSpPr>
            <a:spLocks noGrp="1"/>
          </p:cNvSpPr>
          <p:nvPr>
            <p:ph idx="11"/>
          </p:nvPr>
        </p:nvSpPr>
        <p:spPr>
          <a:xfrm>
            <a:off x="536545" y="1173486"/>
            <a:ext cx="8070910" cy="4442048"/>
          </a:xfrm>
        </p:spPr>
        <p:txBody>
          <a:bodyPr/>
          <a:lstStyle/>
          <a:p>
            <a:r>
              <a:rPr lang="fr-FR" dirty="0"/>
              <a:t>Formation Professionnelle</a:t>
            </a:r>
          </a:p>
          <a:p>
            <a:pPr marL="0" indent="0">
              <a:buNone/>
            </a:pPr>
            <a:endParaRPr lang="fr-FR" dirty="0"/>
          </a:p>
          <a:p>
            <a:pPr lvl="1"/>
            <a:r>
              <a:rPr lang="fr-FR" dirty="0"/>
              <a:t>CQP AESA Bordeaux 2022-2023</a:t>
            </a:r>
          </a:p>
          <a:p>
            <a:pPr marL="266700" lvl="1" indent="0">
              <a:buNone/>
            </a:pPr>
            <a:endParaRPr lang="fr-FR" dirty="0"/>
          </a:p>
          <a:p>
            <a:pPr lvl="4"/>
            <a:r>
              <a:rPr lang="fr-FR" dirty="0"/>
              <a:t>2</a:t>
            </a:r>
            <a:r>
              <a:rPr lang="fr-FR" baseline="30000" dirty="0"/>
              <a:t>ème</a:t>
            </a:r>
            <a:r>
              <a:rPr lang="fr-FR" dirty="0"/>
              <a:t> session organisée par la Ligue</a:t>
            </a:r>
          </a:p>
          <a:p>
            <a:pPr lvl="4"/>
            <a:r>
              <a:rPr lang="fr-FR" dirty="0"/>
              <a:t>14 stagiaires, dont 1 redoublant </a:t>
            </a:r>
            <a:r>
              <a:rPr lang="fr-FR" dirty="0">
                <a:sym typeface="Wingdings" panose="05000000000000000000" pitchFamily="2" charset="2"/>
              </a:rPr>
              <a:t> 13 diplômé(e)s</a:t>
            </a:r>
            <a:endParaRPr lang="fr-FR" dirty="0"/>
          </a:p>
          <a:p>
            <a:pPr marL="628650" lvl="4" indent="0">
              <a:buNone/>
            </a:pPr>
            <a:endParaRPr lang="fr-FR" dirty="0"/>
          </a:p>
          <a:p>
            <a:pPr marL="266700" lvl="1" indent="0">
              <a:buNone/>
            </a:pPr>
            <a:endParaRPr lang="fr-FR" dirty="0"/>
          </a:p>
        </p:txBody>
      </p:sp>
      <p:sp>
        <p:nvSpPr>
          <p:cNvPr id="4" name="Sous-titre 3">
            <a:extLst>
              <a:ext uri="{FF2B5EF4-FFF2-40B4-BE49-F238E27FC236}">
                <a16:creationId xmlns:a16="http://schemas.microsoft.com/office/drawing/2014/main" id="{29175387-091D-1697-7C0D-C7CBD9F0E368}"/>
              </a:ext>
            </a:extLst>
          </p:cNvPr>
          <p:cNvSpPr>
            <a:spLocks noGrp="1"/>
          </p:cNvSpPr>
          <p:nvPr>
            <p:ph type="subTitle" idx="12"/>
          </p:nvPr>
        </p:nvSpPr>
        <p:spPr/>
        <p:txBody>
          <a:bodyPr/>
          <a:lstStyle/>
          <a:p>
            <a:r>
              <a:rPr lang="fr-FR" dirty="0"/>
              <a:t>Formation</a:t>
            </a:r>
          </a:p>
        </p:txBody>
      </p:sp>
      <p:sp>
        <p:nvSpPr>
          <p:cNvPr id="6" name="Titre 5">
            <a:extLst>
              <a:ext uri="{FF2B5EF4-FFF2-40B4-BE49-F238E27FC236}">
                <a16:creationId xmlns:a16="http://schemas.microsoft.com/office/drawing/2014/main" id="{7873C88F-CFF9-6E2C-0CD0-DAC9C81B0DF0}"/>
              </a:ext>
            </a:extLst>
          </p:cNvPr>
          <p:cNvSpPr>
            <a:spLocks noGrp="1"/>
          </p:cNvSpPr>
          <p:nvPr>
            <p:ph type="ctrTitle"/>
          </p:nvPr>
        </p:nvSpPr>
        <p:spPr/>
        <p:txBody>
          <a:bodyPr>
            <a:normAutofit fontScale="90000"/>
          </a:bodyPr>
          <a:lstStyle/>
          <a:p>
            <a:r>
              <a:rPr lang="fr-FR" dirty="0"/>
              <a:t>IV. RAPPORT D’ACTIVITÉS </a:t>
            </a:r>
          </a:p>
        </p:txBody>
      </p:sp>
      <p:sp>
        <p:nvSpPr>
          <p:cNvPr id="2" name="ZoneTexte 1">
            <a:extLst>
              <a:ext uri="{FF2B5EF4-FFF2-40B4-BE49-F238E27FC236}">
                <a16:creationId xmlns:a16="http://schemas.microsoft.com/office/drawing/2014/main" id="{21D3BF2C-ACB5-D75E-5D3D-81282E0FBEF1}"/>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spTree>
    <p:extLst>
      <p:ext uri="{BB962C8B-B14F-4D97-AF65-F5344CB8AC3E}">
        <p14:creationId xmlns:p14="http://schemas.microsoft.com/office/powerpoint/2010/main" val="4136128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ous-titre 3"/>
          <p:cNvSpPr>
            <a:spLocks noGrp="1"/>
          </p:cNvSpPr>
          <p:nvPr>
            <p:ph type="subTitle" idx="12"/>
          </p:nvPr>
        </p:nvSpPr>
        <p:spPr/>
        <p:txBody>
          <a:bodyPr/>
          <a:lstStyle/>
          <a:p>
            <a:r>
              <a:rPr lang="fr-FR" dirty="0"/>
              <a:t>Compétitions</a:t>
            </a:r>
          </a:p>
        </p:txBody>
      </p:sp>
      <p:sp>
        <p:nvSpPr>
          <p:cNvPr id="6" name="Titre 5"/>
          <p:cNvSpPr>
            <a:spLocks noGrp="1"/>
          </p:cNvSpPr>
          <p:nvPr>
            <p:ph type="ctrTitle"/>
          </p:nvPr>
        </p:nvSpPr>
        <p:spPr/>
        <p:txBody>
          <a:bodyPr>
            <a:normAutofit fontScale="90000"/>
          </a:bodyPr>
          <a:lstStyle/>
          <a:p>
            <a:r>
              <a:rPr lang="fr-FR" dirty="0"/>
              <a:t>IV. RAPPORT D’ACTIVITÉS </a:t>
            </a:r>
          </a:p>
        </p:txBody>
      </p:sp>
      <p:graphicFrame>
        <p:nvGraphicFramePr>
          <p:cNvPr id="8" name="Tableau 7"/>
          <p:cNvGraphicFramePr>
            <a:graphicFrameLocks noGrp="1"/>
          </p:cNvGraphicFramePr>
          <p:nvPr>
            <p:extLst>
              <p:ext uri="{D42A27DB-BD31-4B8C-83A1-F6EECF244321}">
                <p14:modId xmlns:p14="http://schemas.microsoft.com/office/powerpoint/2010/main" val="2510009354"/>
              </p:ext>
            </p:extLst>
          </p:nvPr>
        </p:nvGraphicFramePr>
        <p:xfrm>
          <a:off x="426790" y="1401928"/>
          <a:ext cx="8070908" cy="3362960"/>
        </p:xfrm>
        <a:graphic>
          <a:graphicData uri="http://schemas.openxmlformats.org/drawingml/2006/table">
            <a:tbl>
              <a:tblPr firstRow="1" bandRow="1">
                <a:tableStyleId>{FABFCF23-3B69-468F-B69F-88F6DE6A72F2}</a:tableStyleId>
              </a:tblPr>
              <a:tblGrid>
                <a:gridCol w="8070908">
                  <a:extLst>
                    <a:ext uri="{9D8B030D-6E8A-4147-A177-3AD203B41FA5}">
                      <a16:colId xmlns:a16="http://schemas.microsoft.com/office/drawing/2014/main" val="20000"/>
                    </a:ext>
                  </a:extLst>
                </a:gridCol>
              </a:tblGrid>
              <a:tr h="370840">
                <a:tc>
                  <a:txBody>
                    <a:bodyPr/>
                    <a:lstStyle/>
                    <a:p>
                      <a:r>
                        <a:rPr lang="fr-FR" sz="1800" b="1" kern="1200" dirty="0">
                          <a:solidFill>
                            <a:schemeClr val="lt1"/>
                          </a:solidFill>
                        </a:rPr>
                        <a:t>Objectifs</a:t>
                      </a:r>
                      <a:endParaRPr lang="fr-FR" dirty="0">
                        <a:latin typeface="ClanOT-Bold" panose="020B0804020101020102" pitchFamily="34" charset="0"/>
                      </a:endParaRPr>
                    </a:p>
                  </a:txBody>
                  <a:tcPr/>
                </a:tc>
                <a:extLst>
                  <a:ext uri="{0D108BD9-81ED-4DB2-BD59-A6C34878D82A}">
                    <a16:rowId xmlns:a16="http://schemas.microsoft.com/office/drawing/2014/main" val="10000"/>
                  </a:ext>
                </a:extLst>
              </a:tr>
              <a:tr h="370840">
                <a:tc>
                  <a:txBody>
                    <a:bodyPr/>
                    <a:lstStyle/>
                    <a:p>
                      <a:pPr marL="285750" lvl="0" indent="-285750">
                        <a:buFont typeface="Wingdings" panose="05000000000000000000" pitchFamily="2" charset="2"/>
                        <a:buChar char="v"/>
                      </a:pPr>
                      <a:r>
                        <a:rPr lang="fr-FR" sz="1600" b="0" kern="1200" dirty="0">
                          <a:solidFill>
                            <a:schemeClr val="dk1"/>
                          </a:solidFill>
                          <a:effectLst/>
                          <a:sym typeface="Wingdings" panose="05000000000000000000" pitchFamily="2" charset="2"/>
                        </a:rPr>
                        <a:t> </a:t>
                      </a:r>
                      <a:r>
                        <a:rPr lang="fr-FR" sz="1600" kern="1200" dirty="0">
                          <a:solidFill>
                            <a:schemeClr val="tx2">
                              <a:lumMod val="50000"/>
                            </a:schemeClr>
                          </a:solidFill>
                          <a:effectLst/>
                        </a:rPr>
                        <a:t>Proposer pour la saison 2022/2023 des régionaux d’escalade de qualités, offrant une véritable vitrine de nos disciplines.</a:t>
                      </a:r>
                    </a:p>
                    <a:p>
                      <a:pPr marL="285750" lvl="0" indent="-285750">
                        <a:buFont typeface="Wingdings" panose="05000000000000000000" pitchFamily="2" charset="2"/>
                        <a:buChar char="v"/>
                      </a:pPr>
                      <a:r>
                        <a:rPr lang="fr-FR" sz="1600" kern="1200" dirty="0">
                          <a:solidFill>
                            <a:schemeClr val="tx2">
                              <a:lumMod val="50000"/>
                            </a:schemeClr>
                          </a:solidFill>
                          <a:effectLst/>
                        </a:rPr>
                        <a:t>Travailler à la mise en place d’un circuit de coupes régionales (bloc, difficulté, vitesse) pour la saison 2023-2024</a:t>
                      </a:r>
                    </a:p>
                    <a:p>
                      <a:endParaRPr lang="fr-FR" sz="1400" b="0" dirty="0"/>
                    </a:p>
                  </a:txBody>
                  <a:tcPr/>
                </a:tc>
                <a:extLst>
                  <a:ext uri="{0D108BD9-81ED-4DB2-BD59-A6C34878D82A}">
                    <a16:rowId xmlns:a16="http://schemas.microsoft.com/office/drawing/2014/main" val="10001"/>
                  </a:ext>
                </a:extLst>
              </a:tr>
              <a:tr h="370840">
                <a:tc>
                  <a:txBody>
                    <a:bodyPr/>
                    <a:lstStyle/>
                    <a:p>
                      <a:r>
                        <a:rPr lang="fr-FR" b="1" dirty="0">
                          <a:solidFill>
                            <a:schemeClr val="accent5">
                              <a:lumMod val="75000"/>
                            </a:schemeClr>
                          </a:solidFill>
                        </a:rPr>
                        <a:t>Actions</a:t>
                      </a:r>
                      <a:endParaRPr lang="fr-FR" b="1" dirty="0">
                        <a:solidFill>
                          <a:schemeClr val="accent5">
                            <a:lumMod val="75000"/>
                          </a:schemeClr>
                        </a:solidFill>
                        <a:latin typeface="ClanOT-Bold" panose="020B0804020101020102" pitchFamily="34" charset="0"/>
                      </a:endParaRPr>
                    </a:p>
                  </a:txBody>
                  <a:tcPr/>
                </a:tc>
                <a:extLst>
                  <a:ext uri="{0D108BD9-81ED-4DB2-BD59-A6C34878D82A}">
                    <a16:rowId xmlns:a16="http://schemas.microsoft.com/office/drawing/2014/main" val="344617448"/>
                  </a:ext>
                </a:extLst>
              </a:tr>
              <a:tr h="370840">
                <a:tc>
                  <a:txBody>
                    <a:bodyPr/>
                    <a:lstStyle/>
                    <a:p>
                      <a:pPr marL="0" indent="0">
                        <a:buFontTx/>
                        <a:buNone/>
                      </a:pPr>
                      <a:endParaRPr lang="fr-FR" sz="1600" kern="1200" baseline="0" dirty="0">
                        <a:solidFill>
                          <a:schemeClr val="dk1"/>
                        </a:solidFill>
                      </a:endParaRPr>
                    </a:p>
                    <a:p>
                      <a:pPr marL="285750" indent="-285750">
                        <a:buFont typeface="Wingdings" panose="05000000000000000000" pitchFamily="2" charset="2"/>
                        <a:buChar char="v"/>
                      </a:pPr>
                      <a:r>
                        <a:rPr lang="fr-FR" sz="1600" kern="1200" baseline="0" dirty="0">
                          <a:solidFill>
                            <a:schemeClr val="tx2">
                              <a:lumMod val="50000"/>
                            </a:schemeClr>
                          </a:solidFill>
                        </a:rPr>
                        <a:t>Organisation des 4 Championnats Régionaux (Bloc, Difficulté, Vitesse, U12-U14)</a:t>
                      </a:r>
                    </a:p>
                    <a:p>
                      <a:pPr marL="285750" indent="-285750">
                        <a:buFont typeface="Wingdings" panose="05000000000000000000" pitchFamily="2" charset="2"/>
                        <a:buChar char="v"/>
                      </a:pPr>
                      <a:r>
                        <a:rPr lang="fr-FR" sz="1600" kern="1200" baseline="0" dirty="0">
                          <a:solidFill>
                            <a:schemeClr val="tx2">
                              <a:lumMod val="50000"/>
                            </a:schemeClr>
                          </a:solidFill>
                        </a:rPr>
                        <a:t>Organisation de la Demi-Finale Sud du Championnat de France de Difficulté </a:t>
                      </a:r>
                    </a:p>
                    <a:p>
                      <a:pPr marL="285750" indent="-285750">
                        <a:buFont typeface="Wingdings" panose="05000000000000000000" pitchFamily="2" charset="2"/>
                        <a:buChar char="v"/>
                      </a:pPr>
                      <a:r>
                        <a:rPr lang="fr-FR" sz="1600" kern="1200" baseline="0" dirty="0">
                          <a:solidFill>
                            <a:schemeClr val="tx2">
                              <a:lumMod val="50000"/>
                            </a:schemeClr>
                          </a:solidFill>
                        </a:rPr>
                        <a:t>Travail à la mise en place d’un circuit de Coupe Escalade</a:t>
                      </a:r>
                    </a:p>
                    <a:p>
                      <a:pPr marL="0" indent="0">
                        <a:buFontTx/>
                        <a:buNone/>
                      </a:pPr>
                      <a:endParaRPr lang="fr-FR"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bl>
          </a:graphicData>
        </a:graphic>
      </p:graphicFrame>
      <p:pic>
        <p:nvPicPr>
          <p:cNvPr id="5" name="Image 4">
            <a:extLst>
              <a:ext uri="{FF2B5EF4-FFF2-40B4-BE49-F238E27FC236}">
                <a16:creationId xmlns:a16="http://schemas.microsoft.com/office/drawing/2014/main" id="{93CB37F4-A56D-864A-0ADF-D5BEEEECC401}"/>
              </a:ext>
            </a:extLst>
          </p:cNvPr>
          <p:cNvPicPr>
            <a:picLocks noChangeAspect="1"/>
          </p:cNvPicPr>
          <p:nvPr/>
        </p:nvPicPr>
        <p:blipFill>
          <a:blip r:embed="rId2"/>
          <a:stretch>
            <a:fillRect/>
          </a:stretch>
        </p:blipFill>
        <p:spPr>
          <a:xfrm>
            <a:off x="5087748" y="414029"/>
            <a:ext cx="3409950" cy="866775"/>
          </a:xfrm>
          <a:prstGeom prst="rect">
            <a:avLst/>
          </a:prstGeom>
        </p:spPr>
      </p:pic>
    </p:spTree>
    <p:extLst>
      <p:ext uri="{BB962C8B-B14F-4D97-AF65-F5344CB8AC3E}">
        <p14:creationId xmlns:p14="http://schemas.microsoft.com/office/powerpoint/2010/main" val="3992135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D7AA2833-B16D-536F-067C-B32664B648B2}"/>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5C40491-5E72-1D2D-1A87-7BCB03196A89}"/>
              </a:ext>
            </a:extLst>
          </p:cNvPr>
          <p:cNvSpPr>
            <a:spLocks noGrp="1"/>
          </p:cNvSpPr>
          <p:nvPr>
            <p:ph idx="11"/>
          </p:nvPr>
        </p:nvSpPr>
        <p:spPr>
          <a:xfrm>
            <a:off x="536545" y="1173486"/>
            <a:ext cx="8070910" cy="4442048"/>
          </a:xfrm>
        </p:spPr>
        <p:txBody>
          <a:bodyPr/>
          <a:lstStyle/>
          <a:p>
            <a:r>
              <a:rPr lang="fr-FR" dirty="0"/>
              <a:t>Organisation des Championnats Régionaux</a:t>
            </a:r>
          </a:p>
          <a:p>
            <a:endParaRPr lang="fr-FR" dirty="0"/>
          </a:p>
          <a:p>
            <a:pPr marL="0" indent="0">
              <a:buNone/>
            </a:pPr>
            <a:endParaRPr lang="fr-FR" dirty="0"/>
          </a:p>
        </p:txBody>
      </p:sp>
      <p:sp>
        <p:nvSpPr>
          <p:cNvPr id="4" name="Sous-titre 3">
            <a:extLst>
              <a:ext uri="{FF2B5EF4-FFF2-40B4-BE49-F238E27FC236}">
                <a16:creationId xmlns:a16="http://schemas.microsoft.com/office/drawing/2014/main" id="{E55F1D7D-21C6-17ED-FB3E-5A5CAD6BFF9B}"/>
              </a:ext>
            </a:extLst>
          </p:cNvPr>
          <p:cNvSpPr>
            <a:spLocks noGrp="1"/>
          </p:cNvSpPr>
          <p:nvPr>
            <p:ph type="subTitle" idx="12"/>
          </p:nvPr>
        </p:nvSpPr>
        <p:spPr/>
        <p:txBody>
          <a:bodyPr/>
          <a:lstStyle/>
          <a:p>
            <a:r>
              <a:rPr lang="fr-FR" dirty="0"/>
              <a:t>Compétitions</a:t>
            </a:r>
          </a:p>
        </p:txBody>
      </p:sp>
      <p:sp>
        <p:nvSpPr>
          <p:cNvPr id="6" name="Titre 5">
            <a:extLst>
              <a:ext uri="{FF2B5EF4-FFF2-40B4-BE49-F238E27FC236}">
                <a16:creationId xmlns:a16="http://schemas.microsoft.com/office/drawing/2014/main" id="{F6A8E285-599C-0EB4-7964-F4F4FB578638}"/>
              </a:ext>
            </a:extLst>
          </p:cNvPr>
          <p:cNvSpPr>
            <a:spLocks noGrp="1"/>
          </p:cNvSpPr>
          <p:nvPr>
            <p:ph type="ctrTitle"/>
          </p:nvPr>
        </p:nvSpPr>
        <p:spPr/>
        <p:txBody>
          <a:bodyPr>
            <a:normAutofit fontScale="90000"/>
          </a:bodyPr>
          <a:lstStyle/>
          <a:p>
            <a:r>
              <a:rPr lang="fr-FR" dirty="0"/>
              <a:t>IV. RAPPORT D’ACTIVITÉS </a:t>
            </a:r>
          </a:p>
        </p:txBody>
      </p:sp>
      <p:sp>
        <p:nvSpPr>
          <p:cNvPr id="2" name="ZoneTexte 1">
            <a:extLst>
              <a:ext uri="{FF2B5EF4-FFF2-40B4-BE49-F238E27FC236}">
                <a16:creationId xmlns:a16="http://schemas.microsoft.com/office/drawing/2014/main" id="{C3498BD8-E5C9-616B-D2A6-3F67B77FB8A4}"/>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pic>
        <p:nvPicPr>
          <p:cNvPr id="7" name="Image 6">
            <a:extLst>
              <a:ext uri="{FF2B5EF4-FFF2-40B4-BE49-F238E27FC236}">
                <a16:creationId xmlns:a16="http://schemas.microsoft.com/office/drawing/2014/main" id="{F01FAEC7-7830-9507-3D4C-0E887E502DC8}"/>
              </a:ext>
            </a:extLst>
          </p:cNvPr>
          <p:cNvPicPr>
            <a:picLocks noChangeAspect="1"/>
          </p:cNvPicPr>
          <p:nvPr/>
        </p:nvPicPr>
        <p:blipFill>
          <a:blip r:embed="rId2"/>
          <a:stretch>
            <a:fillRect/>
          </a:stretch>
        </p:blipFill>
        <p:spPr>
          <a:xfrm>
            <a:off x="426790" y="1671732"/>
            <a:ext cx="3852589" cy="2221259"/>
          </a:xfrm>
          <a:prstGeom prst="rect">
            <a:avLst/>
          </a:prstGeom>
        </p:spPr>
      </p:pic>
      <p:pic>
        <p:nvPicPr>
          <p:cNvPr id="10" name="Image 9">
            <a:extLst>
              <a:ext uri="{FF2B5EF4-FFF2-40B4-BE49-F238E27FC236}">
                <a16:creationId xmlns:a16="http://schemas.microsoft.com/office/drawing/2014/main" id="{0DB37B93-466B-6A56-676D-DE21180665EE}"/>
              </a:ext>
            </a:extLst>
          </p:cNvPr>
          <p:cNvPicPr>
            <a:picLocks noChangeAspect="1"/>
          </p:cNvPicPr>
          <p:nvPr/>
        </p:nvPicPr>
        <p:blipFill>
          <a:blip r:embed="rId3"/>
          <a:stretch>
            <a:fillRect/>
          </a:stretch>
        </p:blipFill>
        <p:spPr>
          <a:xfrm>
            <a:off x="333947" y="3892991"/>
            <a:ext cx="4250713" cy="2489703"/>
          </a:xfrm>
          <a:prstGeom prst="rect">
            <a:avLst/>
          </a:prstGeom>
        </p:spPr>
      </p:pic>
      <p:pic>
        <p:nvPicPr>
          <p:cNvPr id="12" name="Image 11">
            <a:extLst>
              <a:ext uri="{FF2B5EF4-FFF2-40B4-BE49-F238E27FC236}">
                <a16:creationId xmlns:a16="http://schemas.microsoft.com/office/drawing/2014/main" id="{430FD15E-6915-B450-53F6-A7E6F80F0AE2}"/>
              </a:ext>
            </a:extLst>
          </p:cNvPr>
          <p:cNvPicPr>
            <a:picLocks noChangeAspect="1"/>
          </p:cNvPicPr>
          <p:nvPr/>
        </p:nvPicPr>
        <p:blipFill>
          <a:blip r:embed="rId4"/>
          <a:stretch>
            <a:fillRect/>
          </a:stretch>
        </p:blipFill>
        <p:spPr>
          <a:xfrm>
            <a:off x="4499570" y="2252125"/>
            <a:ext cx="4277197" cy="1395526"/>
          </a:xfrm>
          <a:prstGeom prst="rect">
            <a:avLst/>
          </a:prstGeom>
        </p:spPr>
      </p:pic>
      <p:pic>
        <p:nvPicPr>
          <p:cNvPr id="14" name="Image 13">
            <a:extLst>
              <a:ext uri="{FF2B5EF4-FFF2-40B4-BE49-F238E27FC236}">
                <a16:creationId xmlns:a16="http://schemas.microsoft.com/office/drawing/2014/main" id="{C08BD5F7-BBB7-045D-DFE2-85A8FFBF180F}"/>
              </a:ext>
            </a:extLst>
          </p:cNvPr>
          <p:cNvPicPr>
            <a:picLocks noChangeAspect="1"/>
          </p:cNvPicPr>
          <p:nvPr/>
        </p:nvPicPr>
        <p:blipFill>
          <a:blip r:embed="rId5"/>
          <a:stretch>
            <a:fillRect/>
          </a:stretch>
        </p:blipFill>
        <p:spPr>
          <a:xfrm>
            <a:off x="4584660" y="4936849"/>
            <a:ext cx="4494197" cy="1062265"/>
          </a:xfrm>
          <a:prstGeom prst="rect">
            <a:avLst/>
          </a:prstGeom>
        </p:spPr>
      </p:pic>
    </p:spTree>
    <p:extLst>
      <p:ext uri="{BB962C8B-B14F-4D97-AF65-F5344CB8AC3E}">
        <p14:creationId xmlns:p14="http://schemas.microsoft.com/office/powerpoint/2010/main" val="418787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763A9292-4732-E1D7-1068-908B81F02783}"/>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CCA89A51-6FA1-810B-5CDC-A224F88CE12F}"/>
              </a:ext>
            </a:extLst>
          </p:cNvPr>
          <p:cNvSpPr>
            <a:spLocks noGrp="1"/>
          </p:cNvSpPr>
          <p:nvPr>
            <p:ph type="ctrTitle"/>
          </p:nvPr>
        </p:nvSpPr>
        <p:spPr/>
        <p:txBody>
          <a:bodyPr>
            <a:normAutofit fontScale="90000"/>
          </a:bodyPr>
          <a:lstStyle/>
          <a:p>
            <a:r>
              <a:rPr lang="fr-FR" dirty="0"/>
              <a:t>OUVERTURE DE L’AG	</a:t>
            </a:r>
          </a:p>
        </p:txBody>
      </p:sp>
      <p:sp>
        <p:nvSpPr>
          <p:cNvPr id="13" name="Espace réservé du contenu 2">
            <a:extLst>
              <a:ext uri="{FF2B5EF4-FFF2-40B4-BE49-F238E27FC236}">
                <a16:creationId xmlns:a16="http://schemas.microsoft.com/office/drawing/2014/main" id="{818FD85D-D349-D704-AFE0-C55AC09CFC55}"/>
              </a:ext>
            </a:extLst>
          </p:cNvPr>
          <p:cNvSpPr txBox="1">
            <a:spLocks/>
          </p:cNvSpPr>
          <p:nvPr/>
        </p:nvSpPr>
        <p:spPr>
          <a:xfrm>
            <a:off x="459956" y="2537456"/>
            <a:ext cx="8028499" cy="1272544"/>
          </a:xfrm>
          <a:prstGeom prst="rect">
            <a:avLst/>
          </a:prstGeom>
        </p:spPr>
        <p:txBody>
          <a:bodyPr/>
          <a:lstStyle>
            <a:lvl1pPr marL="285750" indent="-285750" algn="l" defTabSz="457200" rtl="0" eaLnBrk="1" latinLnBrk="0" hangingPunct="1">
              <a:spcBef>
                <a:spcPct val="20000"/>
              </a:spcBef>
              <a:buClr>
                <a:srgbClr val="002C6E"/>
              </a:buClr>
              <a:buSzPct val="100000"/>
              <a:buFontTx/>
              <a:buBlip>
                <a:blip r:embed="rId3"/>
              </a:buBlip>
              <a:defRPr sz="1600" kern="1200">
                <a:solidFill>
                  <a:srgbClr val="002C6E"/>
                </a:solidFill>
                <a:latin typeface="Arial"/>
                <a:ea typeface="+mn-ea"/>
                <a:cs typeface="Arial"/>
              </a:defRPr>
            </a:lvl1pPr>
            <a:lvl2pPr marL="447675" indent="-180975" algn="l" defTabSz="457200" rtl="0" eaLnBrk="1" latinLnBrk="0" hangingPunct="1">
              <a:spcBef>
                <a:spcPct val="20000"/>
              </a:spcBef>
              <a:buClr>
                <a:srgbClr val="C85A19"/>
              </a:buClr>
              <a:buSzPct val="100000"/>
              <a:buFontTx/>
              <a:buBlip>
                <a:blip r:embed="rId3"/>
              </a:buBlip>
              <a:defRPr sz="1400" kern="1200">
                <a:solidFill>
                  <a:srgbClr val="002C6E"/>
                </a:solidFill>
                <a:latin typeface="Arial"/>
                <a:ea typeface="+mn-ea"/>
                <a:cs typeface="Arial"/>
              </a:defRPr>
            </a:lvl2pPr>
            <a:lvl3pPr marL="447675" indent="-180975" algn="l" defTabSz="457200" rtl="0" eaLnBrk="1" latinLnBrk="0" hangingPunct="1">
              <a:spcBef>
                <a:spcPct val="20000"/>
              </a:spcBef>
              <a:buClr>
                <a:srgbClr val="C85A19"/>
              </a:buClr>
              <a:buSzPct val="100000"/>
              <a:buFontTx/>
              <a:buBlip>
                <a:blip r:embed="rId3"/>
              </a:buBlip>
              <a:defRPr sz="1200" kern="1200">
                <a:solidFill>
                  <a:srgbClr val="002C6E"/>
                </a:solidFill>
                <a:latin typeface="Arial"/>
                <a:ea typeface="+mn-ea"/>
                <a:cs typeface="Arial"/>
              </a:defRPr>
            </a:lvl3pPr>
            <a:lvl4pPr marL="447675" indent="-180975" algn="l" defTabSz="457200" rtl="0" eaLnBrk="1" latinLnBrk="0" hangingPunct="1">
              <a:spcBef>
                <a:spcPct val="20000"/>
              </a:spcBef>
              <a:buClr>
                <a:srgbClr val="C85A19"/>
              </a:buClr>
              <a:buSzPct val="100000"/>
              <a:buFontTx/>
              <a:buBlip>
                <a:blip r:embed="rId3"/>
              </a:buBlip>
              <a:defRPr sz="1200" i="1" kern="1200">
                <a:solidFill>
                  <a:srgbClr val="002C6E"/>
                </a:solidFill>
                <a:latin typeface="Arial"/>
                <a:ea typeface="+mn-ea"/>
                <a:cs typeface="Arial"/>
              </a:defRPr>
            </a:lvl4pPr>
            <a:lvl5pPr marL="809625" indent="-180975" algn="l" defTabSz="457200" rtl="0" eaLnBrk="1" latinLnBrk="0" hangingPunct="1">
              <a:spcBef>
                <a:spcPct val="20000"/>
              </a:spcBef>
              <a:buClr>
                <a:srgbClr val="C85A19"/>
              </a:buClr>
              <a:buSzPct val="100000"/>
              <a:buFontTx/>
              <a:buBlip>
                <a:blip r:embed="rId3"/>
              </a:buBlip>
              <a:defRPr sz="1000" kern="1200">
                <a:solidFill>
                  <a:srgbClr val="002C6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FR" dirty="0"/>
          </a:p>
          <a:p>
            <a:endParaRPr lang="fr-FR" dirty="0"/>
          </a:p>
          <a:p>
            <a:pPr marL="0" indent="0">
              <a:buNone/>
            </a:pPr>
            <a:endParaRPr lang="fr-FR" dirty="0"/>
          </a:p>
          <a:p>
            <a:endParaRPr lang="fr-FR" dirty="0"/>
          </a:p>
        </p:txBody>
      </p:sp>
      <p:sp>
        <p:nvSpPr>
          <p:cNvPr id="2" name="Espace réservé du contenu 1">
            <a:extLst>
              <a:ext uri="{FF2B5EF4-FFF2-40B4-BE49-F238E27FC236}">
                <a16:creationId xmlns:a16="http://schemas.microsoft.com/office/drawing/2014/main" id="{2D0A3022-32CC-EE1E-AA66-86C01247DA69}"/>
              </a:ext>
            </a:extLst>
          </p:cNvPr>
          <p:cNvSpPr>
            <a:spLocks noGrp="1"/>
          </p:cNvSpPr>
          <p:nvPr>
            <p:ph idx="1"/>
          </p:nvPr>
        </p:nvSpPr>
        <p:spPr>
          <a:xfrm>
            <a:off x="459956" y="1082040"/>
            <a:ext cx="8028499" cy="4679997"/>
          </a:xfrm>
        </p:spPr>
        <p:txBody>
          <a:bodyPr/>
          <a:lstStyle/>
          <a:p>
            <a:pPr marL="0" indent="0" algn="ctr">
              <a:buNone/>
            </a:pPr>
            <a:endParaRPr lang="fr-FR" dirty="0"/>
          </a:p>
          <a:p>
            <a:pPr marL="0" indent="0" algn="ctr">
              <a:buNone/>
            </a:pPr>
            <a:r>
              <a:rPr lang="fr-FR" sz="2400" dirty="0"/>
              <a:t>Discours d’ouverture</a:t>
            </a:r>
          </a:p>
          <a:p>
            <a:pPr marL="0" indent="0">
              <a:buNone/>
            </a:pPr>
            <a:endParaRPr lang="fr-FR" dirty="0"/>
          </a:p>
          <a:p>
            <a:pPr marL="0" indent="0">
              <a:buNone/>
            </a:pPr>
            <a:endParaRPr lang="fr-FR" dirty="0"/>
          </a:p>
        </p:txBody>
      </p:sp>
      <p:sp>
        <p:nvSpPr>
          <p:cNvPr id="5" name="ZoneTexte 4">
            <a:extLst>
              <a:ext uri="{FF2B5EF4-FFF2-40B4-BE49-F238E27FC236}">
                <a16:creationId xmlns:a16="http://schemas.microsoft.com/office/drawing/2014/main" id="{FFF8B08D-39D1-A046-2812-00A8977DFF14}"/>
              </a:ext>
            </a:extLst>
          </p:cNvPr>
          <p:cNvSpPr txBox="1"/>
          <p:nvPr/>
        </p:nvSpPr>
        <p:spPr>
          <a:xfrm>
            <a:off x="2838260" y="2537456"/>
            <a:ext cx="3467477" cy="792527"/>
          </a:xfrm>
          <a:prstGeom prst="rect">
            <a:avLst/>
          </a:prstGeom>
        </p:spPr>
        <p:txBody>
          <a:bodyPr vert="horz" wrap="square" lIns="91440" tIns="45720" rIns="91440" bIns="45720" rtlCol="0" anchor="ctr">
            <a:noAutofit/>
          </a:bodyPr>
          <a:lstStyle/>
          <a:p>
            <a:pPr algn="ctr"/>
            <a:r>
              <a:rPr lang="fr-FR" sz="1200" b="1" dirty="0">
                <a:solidFill>
                  <a:srgbClr val="002857"/>
                </a:solidFill>
              </a:rPr>
              <a:t>Fabrice BIRON, </a:t>
            </a:r>
          </a:p>
          <a:p>
            <a:pPr algn="ctr"/>
            <a:endParaRPr lang="fr-FR" sz="1200" b="1" dirty="0">
              <a:solidFill>
                <a:srgbClr val="002857"/>
              </a:solidFill>
            </a:endParaRPr>
          </a:p>
          <a:p>
            <a:pPr algn="ctr"/>
            <a:r>
              <a:rPr lang="fr-FR" sz="1200" b="1" dirty="0">
                <a:solidFill>
                  <a:srgbClr val="002857"/>
                </a:solidFill>
              </a:rPr>
              <a:t>Vice-Président en charge du Sport et de la Professionnalisation</a:t>
            </a:r>
          </a:p>
          <a:p>
            <a:pPr algn="ctr"/>
            <a:endParaRPr lang="fr-FR" sz="1200" b="1" dirty="0">
              <a:solidFill>
                <a:srgbClr val="002857"/>
              </a:solidFill>
            </a:endParaRPr>
          </a:p>
          <a:p>
            <a:pPr algn="ctr"/>
            <a:r>
              <a:rPr lang="fr-FR" sz="1200" b="1" dirty="0">
                <a:solidFill>
                  <a:srgbClr val="002857"/>
                </a:solidFill>
              </a:rPr>
              <a:t>CROS Nouvelle-Aquitaine</a:t>
            </a:r>
          </a:p>
        </p:txBody>
      </p:sp>
      <p:pic>
        <p:nvPicPr>
          <p:cNvPr id="7" name="Image 6" descr="Une image contenant texte, Police, cercle, Graphique&#10;&#10;Description générée automatiquement">
            <a:extLst>
              <a:ext uri="{FF2B5EF4-FFF2-40B4-BE49-F238E27FC236}">
                <a16:creationId xmlns:a16="http://schemas.microsoft.com/office/drawing/2014/main" id="{2DD31FCC-6FD1-947F-95EF-8099B16E276A}"/>
              </a:ext>
            </a:extLst>
          </p:cNvPr>
          <p:cNvPicPr>
            <a:picLocks noChangeAspect="1"/>
          </p:cNvPicPr>
          <p:nvPr/>
        </p:nvPicPr>
        <p:blipFill>
          <a:blip r:embed="rId4"/>
          <a:stretch>
            <a:fillRect/>
          </a:stretch>
        </p:blipFill>
        <p:spPr>
          <a:xfrm>
            <a:off x="3500437" y="4193853"/>
            <a:ext cx="2143125" cy="2143125"/>
          </a:xfrm>
          <a:prstGeom prst="rect">
            <a:avLst/>
          </a:prstGeom>
        </p:spPr>
      </p:pic>
    </p:spTree>
    <p:extLst>
      <p:ext uri="{BB962C8B-B14F-4D97-AF65-F5344CB8AC3E}">
        <p14:creationId xmlns:p14="http://schemas.microsoft.com/office/powerpoint/2010/main" val="3644256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8AB50354-F89B-80BD-B245-D2E57C9FF5DB}"/>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AF49EBE-65F4-8998-14BB-69C45B533969}"/>
              </a:ext>
            </a:extLst>
          </p:cNvPr>
          <p:cNvSpPr>
            <a:spLocks noGrp="1"/>
          </p:cNvSpPr>
          <p:nvPr>
            <p:ph idx="11"/>
          </p:nvPr>
        </p:nvSpPr>
        <p:spPr>
          <a:xfrm>
            <a:off x="536545" y="1173486"/>
            <a:ext cx="8070910" cy="4442048"/>
          </a:xfrm>
        </p:spPr>
        <p:txBody>
          <a:bodyPr/>
          <a:lstStyle/>
          <a:p>
            <a:r>
              <a:rPr lang="fr-FR" dirty="0"/>
              <a:t>Organisation des Championnats Régionaux</a:t>
            </a:r>
          </a:p>
          <a:p>
            <a:endParaRPr lang="fr-FR" dirty="0"/>
          </a:p>
          <a:p>
            <a:pPr marL="0" indent="0">
              <a:buNone/>
            </a:pPr>
            <a:endParaRPr lang="fr-FR" dirty="0"/>
          </a:p>
        </p:txBody>
      </p:sp>
      <p:sp>
        <p:nvSpPr>
          <p:cNvPr id="4" name="Sous-titre 3">
            <a:extLst>
              <a:ext uri="{FF2B5EF4-FFF2-40B4-BE49-F238E27FC236}">
                <a16:creationId xmlns:a16="http://schemas.microsoft.com/office/drawing/2014/main" id="{06D0BC8B-C084-3862-D611-0B3E50D20795}"/>
              </a:ext>
            </a:extLst>
          </p:cNvPr>
          <p:cNvSpPr>
            <a:spLocks noGrp="1"/>
          </p:cNvSpPr>
          <p:nvPr>
            <p:ph type="subTitle" idx="12"/>
          </p:nvPr>
        </p:nvSpPr>
        <p:spPr/>
        <p:txBody>
          <a:bodyPr/>
          <a:lstStyle/>
          <a:p>
            <a:r>
              <a:rPr lang="fr-FR" dirty="0"/>
              <a:t>Compétitions</a:t>
            </a:r>
          </a:p>
        </p:txBody>
      </p:sp>
      <p:sp>
        <p:nvSpPr>
          <p:cNvPr id="6" name="Titre 5">
            <a:extLst>
              <a:ext uri="{FF2B5EF4-FFF2-40B4-BE49-F238E27FC236}">
                <a16:creationId xmlns:a16="http://schemas.microsoft.com/office/drawing/2014/main" id="{0EF199EB-A356-F44A-C5AF-C57B7F01CDFB}"/>
              </a:ext>
            </a:extLst>
          </p:cNvPr>
          <p:cNvSpPr>
            <a:spLocks noGrp="1"/>
          </p:cNvSpPr>
          <p:nvPr>
            <p:ph type="ctrTitle"/>
          </p:nvPr>
        </p:nvSpPr>
        <p:spPr/>
        <p:txBody>
          <a:bodyPr>
            <a:normAutofit fontScale="90000"/>
          </a:bodyPr>
          <a:lstStyle/>
          <a:p>
            <a:r>
              <a:rPr lang="fr-FR" dirty="0"/>
              <a:t>IV. RAPPORT D’ACTIVITÉS </a:t>
            </a:r>
          </a:p>
        </p:txBody>
      </p:sp>
      <p:sp>
        <p:nvSpPr>
          <p:cNvPr id="2" name="ZoneTexte 1">
            <a:extLst>
              <a:ext uri="{FF2B5EF4-FFF2-40B4-BE49-F238E27FC236}">
                <a16:creationId xmlns:a16="http://schemas.microsoft.com/office/drawing/2014/main" id="{AD9B5147-1B7D-DA69-6198-7619204A45E1}"/>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pic>
        <p:nvPicPr>
          <p:cNvPr id="8" name="Image 7">
            <a:extLst>
              <a:ext uri="{FF2B5EF4-FFF2-40B4-BE49-F238E27FC236}">
                <a16:creationId xmlns:a16="http://schemas.microsoft.com/office/drawing/2014/main" id="{BABD8425-5126-BA31-53A8-E0C187AB9F67}"/>
              </a:ext>
            </a:extLst>
          </p:cNvPr>
          <p:cNvPicPr>
            <a:picLocks noChangeAspect="1"/>
          </p:cNvPicPr>
          <p:nvPr/>
        </p:nvPicPr>
        <p:blipFill>
          <a:blip r:embed="rId2"/>
          <a:stretch>
            <a:fillRect/>
          </a:stretch>
        </p:blipFill>
        <p:spPr>
          <a:xfrm>
            <a:off x="304896" y="1502876"/>
            <a:ext cx="4277427" cy="2490738"/>
          </a:xfrm>
          <a:prstGeom prst="rect">
            <a:avLst/>
          </a:prstGeom>
        </p:spPr>
      </p:pic>
      <p:pic>
        <p:nvPicPr>
          <p:cNvPr id="11" name="Image 10">
            <a:extLst>
              <a:ext uri="{FF2B5EF4-FFF2-40B4-BE49-F238E27FC236}">
                <a16:creationId xmlns:a16="http://schemas.microsoft.com/office/drawing/2014/main" id="{72013129-D407-FC2D-F2A2-D0A801786B69}"/>
              </a:ext>
            </a:extLst>
          </p:cNvPr>
          <p:cNvPicPr>
            <a:picLocks noChangeAspect="1"/>
          </p:cNvPicPr>
          <p:nvPr/>
        </p:nvPicPr>
        <p:blipFill>
          <a:blip r:embed="rId3"/>
          <a:stretch>
            <a:fillRect/>
          </a:stretch>
        </p:blipFill>
        <p:spPr>
          <a:xfrm>
            <a:off x="296568" y="4255129"/>
            <a:ext cx="4737160" cy="2305368"/>
          </a:xfrm>
          <a:prstGeom prst="rect">
            <a:avLst/>
          </a:prstGeom>
        </p:spPr>
      </p:pic>
      <p:pic>
        <p:nvPicPr>
          <p:cNvPr id="13" name="Image 12">
            <a:extLst>
              <a:ext uri="{FF2B5EF4-FFF2-40B4-BE49-F238E27FC236}">
                <a16:creationId xmlns:a16="http://schemas.microsoft.com/office/drawing/2014/main" id="{63659DA5-F09A-31C3-1070-7CD0A15902DE}"/>
              </a:ext>
            </a:extLst>
          </p:cNvPr>
          <p:cNvPicPr>
            <a:picLocks noChangeAspect="1"/>
          </p:cNvPicPr>
          <p:nvPr/>
        </p:nvPicPr>
        <p:blipFill>
          <a:blip r:embed="rId4"/>
          <a:stretch>
            <a:fillRect/>
          </a:stretch>
        </p:blipFill>
        <p:spPr>
          <a:xfrm>
            <a:off x="4572000" y="2435367"/>
            <a:ext cx="4449164" cy="1307134"/>
          </a:xfrm>
          <a:prstGeom prst="rect">
            <a:avLst/>
          </a:prstGeom>
        </p:spPr>
      </p:pic>
      <p:pic>
        <p:nvPicPr>
          <p:cNvPr id="15" name="Image 14">
            <a:extLst>
              <a:ext uri="{FF2B5EF4-FFF2-40B4-BE49-F238E27FC236}">
                <a16:creationId xmlns:a16="http://schemas.microsoft.com/office/drawing/2014/main" id="{E0083311-2BEC-1365-C9E2-B3EE953D0C09}"/>
              </a:ext>
            </a:extLst>
          </p:cNvPr>
          <p:cNvPicPr>
            <a:picLocks noChangeAspect="1"/>
          </p:cNvPicPr>
          <p:nvPr/>
        </p:nvPicPr>
        <p:blipFill>
          <a:blip r:embed="rId5"/>
          <a:stretch>
            <a:fillRect/>
          </a:stretch>
        </p:blipFill>
        <p:spPr>
          <a:xfrm>
            <a:off x="5033727" y="5252958"/>
            <a:ext cx="3949436" cy="976265"/>
          </a:xfrm>
          <a:prstGeom prst="rect">
            <a:avLst/>
          </a:prstGeom>
        </p:spPr>
      </p:pic>
    </p:spTree>
    <p:extLst>
      <p:ext uri="{BB962C8B-B14F-4D97-AF65-F5344CB8AC3E}">
        <p14:creationId xmlns:p14="http://schemas.microsoft.com/office/powerpoint/2010/main" val="1396932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BB61EA66-9C94-D9F1-41BA-C48435D2070B}"/>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3D13052-F6D4-1FD7-C28E-62E1AB30E0D6}"/>
              </a:ext>
            </a:extLst>
          </p:cNvPr>
          <p:cNvSpPr>
            <a:spLocks noGrp="1"/>
          </p:cNvSpPr>
          <p:nvPr>
            <p:ph idx="11"/>
          </p:nvPr>
        </p:nvSpPr>
        <p:spPr>
          <a:xfrm>
            <a:off x="536545" y="1173486"/>
            <a:ext cx="8070910" cy="4442048"/>
          </a:xfrm>
        </p:spPr>
        <p:txBody>
          <a:bodyPr/>
          <a:lstStyle/>
          <a:p>
            <a:r>
              <a:rPr lang="fr-FR" dirty="0"/>
              <a:t>Organisation d’une Compétition Nationale</a:t>
            </a:r>
          </a:p>
          <a:p>
            <a:pPr marL="0" indent="0">
              <a:buNone/>
            </a:pPr>
            <a:endParaRPr lang="fr-FR" sz="1200" dirty="0"/>
          </a:p>
          <a:p>
            <a:pPr marL="0" indent="0">
              <a:buNone/>
            </a:pPr>
            <a:r>
              <a:rPr lang="fr-FR" sz="1200" i="1" dirty="0"/>
              <a:t>Co-organisation avec le club de Gémozac</a:t>
            </a:r>
          </a:p>
        </p:txBody>
      </p:sp>
      <p:sp>
        <p:nvSpPr>
          <p:cNvPr id="4" name="Sous-titre 3">
            <a:extLst>
              <a:ext uri="{FF2B5EF4-FFF2-40B4-BE49-F238E27FC236}">
                <a16:creationId xmlns:a16="http://schemas.microsoft.com/office/drawing/2014/main" id="{F8F4AC65-27C7-24C0-EDAC-C0B640752EFF}"/>
              </a:ext>
            </a:extLst>
          </p:cNvPr>
          <p:cNvSpPr>
            <a:spLocks noGrp="1"/>
          </p:cNvSpPr>
          <p:nvPr>
            <p:ph type="subTitle" idx="12"/>
          </p:nvPr>
        </p:nvSpPr>
        <p:spPr/>
        <p:txBody>
          <a:bodyPr/>
          <a:lstStyle/>
          <a:p>
            <a:r>
              <a:rPr lang="fr-FR" dirty="0"/>
              <a:t>Compétitions</a:t>
            </a:r>
          </a:p>
        </p:txBody>
      </p:sp>
      <p:sp>
        <p:nvSpPr>
          <p:cNvPr id="6" name="Titre 5">
            <a:extLst>
              <a:ext uri="{FF2B5EF4-FFF2-40B4-BE49-F238E27FC236}">
                <a16:creationId xmlns:a16="http://schemas.microsoft.com/office/drawing/2014/main" id="{BCA8EB43-4772-C9B0-BCFE-B320694EE113}"/>
              </a:ext>
            </a:extLst>
          </p:cNvPr>
          <p:cNvSpPr>
            <a:spLocks noGrp="1"/>
          </p:cNvSpPr>
          <p:nvPr>
            <p:ph type="ctrTitle"/>
          </p:nvPr>
        </p:nvSpPr>
        <p:spPr/>
        <p:txBody>
          <a:bodyPr>
            <a:normAutofit fontScale="90000"/>
          </a:bodyPr>
          <a:lstStyle/>
          <a:p>
            <a:r>
              <a:rPr lang="fr-FR" dirty="0"/>
              <a:t>IV. RAPPORT D’ACTIVITÉS </a:t>
            </a:r>
          </a:p>
        </p:txBody>
      </p:sp>
      <p:sp>
        <p:nvSpPr>
          <p:cNvPr id="2" name="ZoneTexte 1">
            <a:extLst>
              <a:ext uri="{FF2B5EF4-FFF2-40B4-BE49-F238E27FC236}">
                <a16:creationId xmlns:a16="http://schemas.microsoft.com/office/drawing/2014/main" id="{A73EE613-9E4E-614D-4FE7-41585C06EC58}"/>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pic>
        <p:nvPicPr>
          <p:cNvPr id="7" name="Image 6">
            <a:extLst>
              <a:ext uri="{FF2B5EF4-FFF2-40B4-BE49-F238E27FC236}">
                <a16:creationId xmlns:a16="http://schemas.microsoft.com/office/drawing/2014/main" id="{579D49A8-ECB2-64EB-2B2E-68B96FDC8A39}"/>
              </a:ext>
            </a:extLst>
          </p:cNvPr>
          <p:cNvPicPr>
            <a:picLocks noChangeAspect="1"/>
          </p:cNvPicPr>
          <p:nvPr/>
        </p:nvPicPr>
        <p:blipFill>
          <a:blip r:embed="rId2"/>
          <a:stretch>
            <a:fillRect/>
          </a:stretch>
        </p:blipFill>
        <p:spPr>
          <a:xfrm>
            <a:off x="426790" y="2037457"/>
            <a:ext cx="4448814" cy="2389688"/>
          </a:xfrm>
          <a:prstGeom prst="rect">
            <a:avLst/>
          </a:prstGeom>
        </p:spPr>
      </p:pic>
      <p:pic>
        <p:nvPicPr>
          <p:cNvPr id="10" name="Image 9">
            <a:extLst>
              <a:ext uri="{FF2B5EF4-FFF2-40B4-BE49-F238E27FC236}">
                <a16:creationId xmlns:a16="http://schemas.microsoft.com/office/drawing/2014/main" id="{BFF16A75-C266-739D-AE02-B3449E2DF91F}"/>
              </a:ext>
            </a:extLst>
          </p:cNvPr>
          <p:cNvPicPr>
            <a:picLocks noChangeAspect="1"/>
          </p:cNvPicPr>
          <p:nvPr/>
        </p:nvPicPr>
        <p:blipFill>
          <a:blip r:embed="rId3"/>
          <a:stretch>
            <a:fillRect/>
          </a:stretch>
        </p:blipFill>
        <p:spPr>
          <a:xfrm>
            <a:off x="536545" y="4532079"/>
            <a:ext cx="5565491" cy="1692476"/>
          </a:xfrm>
          <a:prstGeom prst="rect">
            <a:avLst/>
          </a:prstGeom>
        </p:spPr>
      </p:pic>
    </p:spTree>
    <p:extLst>
      <p:ext uri="{BB962C8B-B14F-4D97-AF65-F5344CB8AC3E}">
        <p14:creationId xmlns:p14="http://schemas.microsoft.com/office/powerpoint/2010/main" val="2103522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B4CA7A67-61F6-F354-EDBA-AAEB8A727EF6}"/>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F7E2D5-9B5B-0838-E7CC-4325374DE5B8}"/>
              </a:ext>
            </a:extLst>
          </p:cNvPr>
          <p:cNvSpPr>
            <a:spLocks noGrp="1"/>
          </p:cNvSpPr>
          <p:nvPr>
            <p:ph idx="11"/>
          </p:nvPr>
        </p:nvSpPr>
        <p:spPr>
          <a:xfrm>
            <a:off x="536545" y="1173486"/>
            <a:ext cx="8070910" cy="4442048"/>
          </a:xfrm>
        </p:spPr>
        <p:txBody>
          <a:bodyPr/>
          <a:lstStyle/>
          <a:p>
            <a:r>
              <a:rPr lang="fr-FR" dirty="0"/>
              <a:t>Travail à la mise en place d’un </a:t>
            </a:r>
            <a:r>
              <a:rPr lang="fr-FR" dirty="0">
                <a:hlinkClick r:id="rId2">
                  <a:extLst>
                    <a:ext uri="{A12FA001-AC4F-418D-AE19-62706E023703}">
                      <ahyp:hlinkClr xmlns:ahyp="http://schemas.microsoft.com/office/drawing/2018/hyperlinkcolor" val="tx"/>
                    </a:ext>
                  </a:extLst>
                </a:hlinkClick>
              </a:rPr>
              <a:t>circuit de Coupe d’Escalade de Nouvelle-Aquitaine</a:t>
            </a:r>
            <a:endParaRPr lang="fr-FR" dirty="0"/>
          </a:p>
          <a:p>
            <a:pPr marL="0" indent="0">
              <a:buNone/>
            </a:pPr>
            <a:endParaRPr lang="fr-FR" dirty="0"/>
          </a:p>
          <a:p>
            <a:pPr marL="266700" lvl="1" indent="0">
              <a:buNone/>
            </a:pPr>
            <a:endParaRPr lang="fr-FR" dirty="0"/>
          </a:p>
          <a:p>
            <a:pPr lvl="1"/>
            <a:r>
              <a:rPr lang="fr-FR" dirty="0"/>
              <a:t>Avril-Mai 2023: Rédaction d’un cahier des charges et d’un règlement</a:t>
            </a:r>
          </a:p>
          <a:p>
            <a:pPr lvl="1"/>
            <a:r>
              <a:rPr lang="fr-FR" dirty="0"/>
              <a:t>Juillet 2023: Lancement d’un appel à candidatures pour identifier des clubs organisateurs</a:t>
            </a:r>
          </a:p>
          <a:p>
            <a:pPr lvl="1"/>
            <a:endParaRPr lang="fr-FR" dirty="0"/>
          </a:p>
          <a:p>
            <a:pPr marL="266700" lvl="1" indent="0">
              <a:buNone/>
            </a:pPr>
            <a:endParaRPr lang="fr-FR" dirty="0"/>
          </a:p>
          <a:p>
            <a:pPr lvl="1">
              <a:buFont typeface="Wingdings" panose="05000000000000000000" pitchFamily="2" charset="2"/>
              <a:buChar char="à"/>
            </a:pPr>
            <a:r>
              <a:rPr lang="fr-FR" dirty="0"/>
              <a:t> Le circuit n’a pas pu être mis en place, faute d’organisateurs</a:t>
            </a:r>
          </a:p>
          <a:p>
            <a:pPr lvl="1">
              <a:buFont typeface="Wingdings" panose="05000000000000000000" pitchFamily="2" charset="2"/>
              <a:buChar char="à"/>
            </a:pPr>
            <a:endParaRPr lang="fr-FR" dirty="0"/>
          </a:p>
          <a:p>
            <a:pPr marL="266700" lvl="1" indent="0">
              <a:buNone/>
            </a:pPr>
            <a:r>
              <a:rPr lang="fr-FR" b="1" dirty="0"/>
              <a:t>Raisons identifiées:</a:t>
            </a:r>
          </a:p>
          <a:p>
            <a:pPr lvl="1"/>
            <a:r>
              <a:rPr lang="fr-FR" dirty="0"/>
              <a:t>Mauvais timing du lancement de l’AAC (trop tardif)</a:t>
            </a:r>
          </a:p>
          <a:p>
            <a:pPr lvl="1"/>
            <a:r>
              <a:rPr lang="fr-FR" dirty="0"/>
              <a:t>Calendrier 2024 particulièrement dense en raison des JO</a:t>
            </a:r>
          </a:p>
          <a:p>
            <a:pPr lvl="1"/>
            <a:r>
              <a:rPr lang="fr-FR" dirty="0"/>
              <a:t>Cahier des charges trop contraignant ?</a:t>
            </a:r>
          </a:p>
          <a:p>
            <a:pPr lvl="1"/>
            <a:r>
              <a:rPr lang="fr-FR" dirty="0"/>
              <a:t>Clubs pensant ne pas avoir la SAE adéquate</a:t>
            </a:r>
          </a:p>
        </p:txBody>
      </p:sp>
      <p:sp>
        <p:nvSpPr>
          <p:cNvPr id="4" name="Sous-titre 3">
            <a:extLst>
              <a:ext uri="{FF2B5EF4-FFF2-40B4-BE49-F238E27FC236}">
                <a16:creationId xmlns:a16="http://schemas.microsoft.com/office/drawing/2014/main" id="{86ED542A-E800-80EE-29D1-5BB4EF03E854}"/>
              </a:ext>
            </a:extLst>
          </p:cNvPr>
          <p:cNvSpPr>
            <a:spLocks noGrp="1"/>
          </p:cNvSpPr>
          <p:nvPr>
            <p:ph type="subTitle" idx="12"/>
          </p:nvPr>
        </p:nvSpPr>
        <p:spPr/>
        <p:txBody>
          <a:bodyPr/>
          <a:lstStyle/>
          <a:p>
            <a:r>
              <a:rPr lang="fr-FR" dirty="0"/>
              <a:t>Compétitions</a:t>
            </a:r>
          </a:p>
        </p:txBody>
      </p:sp>
      <p:sp>
        <p:nvSpPr>
          <p:cNvPr id="6" name="Titre 5">
            <a:extLst>
              <a:ext uri="{FF2B5EF4-FFF2-40B4-BE49-F238E27FC236}">
                <a16:creationId xmlns:a16="http://schemas.microsoft.com/office/drawing/2014/main" id="{05353113-7D37-936B-3309-7AF251B707E7}"/>
              </a:ext>
            </a:extLst>
          </p:cNvPr>
          <p:cNvSpPr>
            <a:spLocks noGrp="1"/>
          </p:cNvSpPr>
          <p:nvPr>
            <p:ph type="ctrTitle"/>
          </p:nvPr>
        </p:nvSpPr>
        <p:spPr/>
        <p:txBody>
          <a:bodyPr>
            <a:normAutofit fontScale="90000"/>
          </a:bodyPr>
          <a:lstStyle/>
          <a:p>
            <a:r>
              <a:rPr lang="fr-FR" dirty="0"/>
              <a:t>IV. RAPPORT D’ACTIVITÉS </a:t>
            </a:r>
          </a:p>
        </p:txBody>
      </p:sp>
      <p:sp>
        <p:nvSpPr>
          <p:cNvPr id="2" name="ZoneTexte 1">
            <a:extLst>
              <a:ext uri="{FF2B5EF4-FFF2-40B4-BE49-F238E27FC236}">
                <a16:creationId xmlns:a16="http://schemas.microsoft.com/office/drawing/2014/main" id="{FE5FE9E7-C721-98D4-EE0A-17FA998FEE9E}"/>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pic>
        <p:nvPicPr>
          <p:cNvPr id="8" name="Image 7" descr="Une image contenant texte, Carmin, Graphique, graphisme&#10;&#10;Description générée automatiquement">
            <a:extLst>
              <a:ext uri="{FF2B5EF4-FFF2-40B4-BE49-F238E27FC236}">
                <a16:creationId xmlns:a16="http://schemas.microsoft.com/office/drawing/2014/main" id="{DCB8F11D-163F-FE16-793D-21D667C603A4}"/>
              </a:ext>
            </a:extLst>
          </p:cNvPr>
          <p:cNvPicPr>
            <a:picLocks noChangeAspect="1"/>
          </p:cNvPicPr>
          <p:nvPr/>
        </p:nvPicPr>
        <p:blipFill>
          <a:blip r:embed="rId3"/>
          <a:stretch>
            <a:fillRect/>
          </a:stretch>
        </p:blipFill>
        <p:spPr>
          <a:xfrm>
            <a:off x="6479436" y="2967273"/>
            <a:ext cx="1945942" cy="1945942"/>
          </a:xfrm>
          <a:prstGeom prst="rect">
            <a:avLst/>
          </a:prstGeom>
        </p:spPr>
      </p:pic>
    </p:spTree>
    <p:extLst>
      <p:ext uri="{BB962C8B-B14F-4D97-AF65-F5344CB8AC3E}">
        <p14:creationId xmlns:p14="http://schemas.microsoft.com/office/powerpoint/2010/main" val="296227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8CD8A367-3DBB-BA3D-494D-A85244767C06}"/>
            </a:ext>
          </a:extLst>
        </p:cNvPr>
        <p:cNvGrpSpPr/>
        <p:nvPr/>
      </p:nvGrpSpPr>
      <p:grpSpPr>
        <a:xfrm>
          <a:off x="0" y="0"/>
          <a:ext cx="0" cy="0"/>
          <a:chOff x="0" y="0"/>
          <a:chExt cx="0" cy="0"/>
        </a:xfrm>
      </p:grpSpPr>
      <p:sp>
        <p:nvSpPr>
          <p:cNvPr id="4" name="Sous-titre 3">
            <a:extLst>
              <a:ext uri="{FF2B5EF4-FFF2-40B4-BE49-F238E27FC236}">
                <a16:creationId xmlns:a16="http://schemas.microsoft.com/office/drawing/2014/main" id="{B7FC3F90-8C04-746F-C8D3-E350A9B44C3D}"/>
              </a:ext>
            </a:extLst>
          </p:cNvPr>
          <p:cNvSpPr>
            <a:spLocks noGrp="1"/>
          </p:cNvSpPr>
          <p:nvPr>
            <p:ph type="subTitle" idx="12"/>
          </p:nvPr>
        </p:nvSpPr>
        <p:spPr/>
        <p:txBody>
          <a:bodyPr/>
          <a:lstStyle/>
          <a:p>
            <a:r>
              <a:rPr lang="fr-FR" dirty="0"/>
              <a:t>Haut niveau - Escalade</a:t>
            </a:r>
          </a:p>
        </p:txBody>
      </p:sp>
      <p:sp>
        <p:nvSpPr>
          <p:cNvPr id="6" name="Titre 5">
            <a:extLst>
              <a:ext uri="{FF2B5EF4-FFF2-40B4-BE49-F238E27FC236}">
                <a16:creationId xmlns:a16="http://schemas.microsoft.com/office/drawing/2014/main" id="{48D22287-CD08-0238-CB0E-B172F3AAF5FA}"/>
              </a:ext>
            </a:extLst>
          </p:cNvPr>
          <p:cNvSpPr>
            <a:spLocks noGrp="1"/>
          </p:cNvSpPr>
          <p:nvPr>
            <p:ph type="ctrTitle"/>
          </p:nvPr>
        </p:nvSpPr>
        <p:spPr/>
        <p:txBody>
          <a:bodyPr>
            <a:normAutofit fontScale="90000"/>
          </a:bodyPr>
          <a:lstStyle/>
          <a:p>
            <a:r>
              <a:rPr lang="fr-FR" dirty="0"/>
              <a:t>IV. RAPPORT D’ACTIVITÉS </a:t>
            </a:r>
          </a:p>
        </p:txBody>
      </p:sp>
      <p:graphicFrame>
        <p:nvGraphicFramePr>
          <p:cNvPr id="3" name="Tableau 2">
            <a:extLst>
              <a:ext uri="{FF2B5EF4-FFF2-40B4-BE49-F238E27FC236}">
                <a16:creationId xmlns:a16="http://schemas.microsoft.com/office/drawing/2014/main" id="{9A22B5DD-EE02-0B4A-D785-DFA2F39B54C2}"/>
              </a:ext>
            </a:extLst>
          </p:cNvPr>
          <p:cNvGraphicFramePr>
            <a:graphicFrameLocks noGrp="1"/>
          </p:cNvGraphicFramePr>
          <p:nvPr>
            <p:extLst>
              <p:ext uri="{D42A27DB-BD31-4B8C-83A1-F6EECF244321}">
                <p14:modId xmlns:p14="http://schemas.microsoft.com/office/powerpoint/2010/main" val="3890531763"/>
              </p:ext>
            </p:extLst>
          </p:nvPr>
        </p:nvGraphicFramePr>
        <p:xfrm>
          <a:off x="426790" y="1181180"/>
          <a:ext cx="8070908" cy="4612640"/>
        </p:xfrm>
        <a:graphic>
          <a:graphicData uri="http://schemas.openxmlformats.org/drawingml/2006/table">
            <a:tbl>
              <a:tblPr firstRow="1" bandRow="1">
                <a:tableStyleId>{FABFCF23-3B69-468F-B69F-88F6DE6A72F2}</a:tableStyleId>
              </a:tblPr>
              <a:tblGrid>
                <a:gridCol w="8070908">
                  <a:extLst>
                    <a:ext uri="{9D8B030D-6E8A-4147-A177-3AD203B41FA5}">
                      <a16:colId xmlns:a16="http://schemas.microsoft.com/office/drawing/2014/main" val="20000"/>
                    </a:ext>
                  </a:extLst>
                </a:gridCol>
              </a:tblGrid>
              <a:tr h="370840">
                <a:tc>
                  <a:txBody>
                    <a:bodyPr/>
                    <a:lstStyle/>
                    <a:p>
                      <a:r>
                        <a:rPr lang="fr-FR" sz="1800" b="1" kern="1200" dirty="0">
                          <a:solidFill>
                            <a:schemeClr val="lt1"/>
                          </a:solidFill>
                        </a:rPr>
                        <a:t>Objectifs</a:t>
                      </a:r>
                      <a:endParaRPr lang="fr-FR" dirty="0">
                        <a:latin typeface="ClanOT-Bold" panose="020B0804020101020102" pitchFamily="34" charset="0"/>
                      </a:endParaRPr>
                    </a:p>
                  </a:txBody>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Structurer l’équipe Régionale Jeune </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600" kern="1200" dirty="0">
                          <a:solidFill>
                            <a:schemeClr val="tx2">
                              <a:lumMod val="50000"/>
                            </a:schemeClr>
                          </a:solidFill>
                          <a:effectLst/>
                        </a:rPr>
                        <a:t>- Reprogrammer 2 stages « performance)</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600" kern="1200" dirty="0">
                          <a:solidFill>
                            <a:schemeClr val="tx2">
                              <a:lumMod val="50000"/>
                            </a:schemeClr>
                          </a:solidFill>
                          <a:effectLst/>
                        </a:rPr>
                        <a:t>- Proposer un sélectif Equipe Régionale pour intégrer l’ERJ</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Maintenir le soutien financier apporté aux compétiteurs qualifié(e)s pour les finales des Championnats de France</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Poursuivre la réflexion sur la création d’une équipe régionale de vitesse</a:t>
                      </a:r>
                      <a:endParaRPr lang="fr-FR" sz="1600" kern="1200" dirty="0">
                        <a:solidFill>
                          <a:schemeClr val="tx2">
                            <a:lumMod val="50000"/>
                          </a:schemeClr>
                        </a:solidFill>
                        <a:effectLst/>
                        <a:latin typeface="+mn-lt"/>
                        <a:ea typeface="Cambria" panose="02040503050406030204" pitchFamily="18" charset="0"/>
                      </a:endParaRPr>
                    </a:p>
                  </a:txBody>
                  <a:tcPr/>
                </a:tc>
                <a:extLst>
                  <a:ext uri="{0D108BD9-81ED-4DB2-BD59-A6C34878D82A}">
                    <a16:rowId xmlns:a16="http://schemas.microsoft.com/office/drawing/2014/main" val="10001"/>
                  </a:ext>
                </a:extLst>
              </a:tr>
              <a:tr h="370840">
                <a:tc>
                  <a:txBody>
                    <a:bodyPr/>
                    <a:lstStyle/>
                    <a:p>
                      <a:r>
                        <a:rPr lang="fr-FR" b="1" dirty="0">
                          <a:solidFill>
                            <a:schemeClr val="accent5">
                              <a:lumMod val="75000"/>
                            </a:schemeClr>
                          </a:solidFill>
                        </a:rPr>
                        <a:t>Actions</a:t>
                      </a:r>
                      <a:endParaRPr lang="fr-FR" b="1" dirty="0">
                        <a:solidFill>
                          <a:schemeClr val="accent5">
                            <a:lumMod val="75000"/>
                          </a:schemeClr>
                        </a:solidFill>
                        <a:latin typeface="ClanOT-Bold" panose="020B0804020101020102" pitchFamily="34" charset="0"/>
                      </a:endParaRPr>
                    </a:p>
                  </a:txBody>
                  <a:tcPr/>
                </a:tc>
                <a:extLst>
                  <a:ext uri="{0D108BD9-81ED-4DB2-BD59-A6C34878D82A}">
                    <a16:rowId xmlns:a16="http://schemas.microsoft.com/office/drawing/2014/main" val="344617448"/>
                  </a:ext>
                </a:extLst>
              </a:tr>
              <a:tr h="370840">
                <a:tc>
                  <a:txBody>
                    <a:bodyPr/>
                    <a:lstStyle/>
                    <a:p>
                      <a:pPr marL="0" indent="0">
                        <a:buFontTx/>
                        <a:buNone/>
                      </a:pPr>
                      <a:endParaRPr lang="fr-FR" sz="1600" kern="1200" baseline="0" dirty="0">
                        <a:solidFill>
                          <a:schemeClr val="dk1"/>
                        </a:solidFill>
                      </a:endParaRPr>
                    </a:p>
                    <a:p>
                      <a:pPr marL="285750" indent="-285750">
                        <a:buFont typeface="Wingdings" panose="05000000000000000000" pitchFamily="2" charset="2"/>
                        <a:buChar char="v"/>
                      </a:pPr>
                      <a:r>
                        <a:rPr lang="fr-FR" sz="1600" kern="1200" baseline="0" dirty="0">
                          <a:solidFill>
                            <a:schemeClr val="tx2">
                              <a:lumMod val="50000"/>
                            </a:schemeClr>
                          </a:solidFill>
                        </a:rPr>
                        <a:t>Organisation de 2 stages « performance »</a:t>
                      </a:r>
                    </a:p>
                    <a:p>
                      <a:pPr marL="285750" indent="-285750">
                        <a:buFont typeface="Wingdings" panose="05000000000000000000" pitchFamily="2" charset="2"/>
                        <a:buChar char="v"/>
                      </a:pPr>
                      <a:r>
                        <a:rPr lang="fr-FR" sz="1600" kern="1200" baseline="0" dirty="0">
                          <a:solidFill>
                            <a:schemeClr val="tx2">
                              <a:lumMod val="50000"/>
                            </a:schemeClr>
                          </a:solidFill>
                        </a:rPr>
                        <a:t>Organisation d’un sélectif pour intégrer l’ERJ</a:t>
                      </a:r>
                    </a:p>
                    <a:p>
                      <a:pPr marL="285750" indent="-285750">
                        <a:buFont typeface="Wingdings" panose="05000000000000000000" pitchFamily="2" charset="2"/>
                        <a:buChar char="v"/>
                      </a:pPr>
                      <a:r>
                        <a:rPr lang="fr-FR" sz="1600" kern="1200" baseline="0" dirty="0">
                          <a:solidFill>
                            <a:schemeClr val="tx2">
                              <a:lumMod val="50000"/>
                            </a:schemeClr>
                          </a:solidFill>
                        </a:rPr>
                        <a:t>Soutien financier aux compétiteurs qualifiés </a:t>
                      </a:r>
                      <a:r>
                        <a:rPr lang="fr-FR" sz="1600" kern="1200" dirty="0">
                          <a:solidFill>
                            <a:schemeClr val="tx2">
                              <a:lumMod val="50000"/>
                            </a:schemeClr>
                          </a:solidFill>
                          <a:effectLst/>
                        </a:rPr>
                        <a:t>pour les finales des Championnats de France</a:t>
                      </a:r>
                      <a:endParaRPr lang="fr-FR" sz="1600" kern="1200" baseline="0" dirty="0">
                        <a:solidFill>
                          <a:schemeClr val="tx2">
                            <a:lumMod val="50000"/>
                          </a:schemeClr>
                        </a:solidFill>
                      </a:endParaRPr>
                    </a:p>
                    <a:p>
                      <a:pPr marL="285750" indent="-285750">
                        <a:buFontTx/>
                        <a:buChar char="-"/>
                      </a:pPr>
                      <a:endParaRPr lang="fr-FR"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bl>
          </a:graphicData>
        </a:graphic>
      </p:graphicFrame>
      <p:pic>
        <p:nvPicPr>
          <p:cNvPr id="7" name="Image 6">
            <a:extLst>
              <a:ext uri="{FF2B5EF4-FFF2-40B4-BE49-F238E27FC236}">
                <a16:creationId xmlns:a16="http://schemas.microsoft.com/office/drawing/2014/main" id="{6F60BA51-7D86-C30D-A267-B320101EBC8E}"/>
              </a:ext>
            </a:extLst>
          </p:cNvPr>
          <p:cNvPicPr>
            <a:picLocks noChangeAspect="1"/>
          </p:cNvPicPr>
          <p:nvPr/>
        </p:nvPicPr>
        <p:blipFill>
          <a:blip r:embed="rId2"/>
          <a:stretch>
            <a:fillRect/>
          </a:stretch>
        </p:blipFill>
        <p:spPr>
          <a:xfrm>
            <a:off x="5144898" y="207181"/>
            <a:ext cx="3352800" cy="952500"/>
          </a:xfrm>
          <a:prstGeom prst="rect">
            <a:avLst/>
          </a:prstGeom>
        </p:spPr>
      </p:pic>
    </p:spTree>
    <p:extLst>
      <p:ext uri="{BB962C8B-B14F-4D97-AF65-F5344CB8AC3E}">
        <p14:creationId xmlns:p14="http://schemas.microsoft.com/office/powerpoint/2010/main" val="694604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3B6ABF94-54AD-A688-D91E-6C1E4F5D0863}"/>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3FC3F8CC-595E-CDA0-6432-71943A7675EE}"/>
              </a:ext>
            </a:extLst>
          </p:cNvPr>
          <p:cNvPicPr>
            <a:picLocks noChangeAspect="1"/>
          </p:cNvPicPr>
          <p:nvPr/>
        </p:nvPicPr>
        <p:blipFill>
          <a:blip r:embed="rId2"/>
          <a:stretch>
            <a:fillRect/>
          </a:stretch>
        </p:blipFill>
        <p:spPr>
          <a:xfrm>
            <a:off x="62670" y="1563340"/>
            <a:ext cx="4357758" cy="4186348"/>
          </a:xfrm>
          <a:prstGeom prst="rect">
            <a:avLst/>
          </a:prstGeom>
        </p:spPr>
      </p:pic>
      <p:sp>
        <p:nvSpPr>
          <p:cNvPr id="3" name="Espace réservé du contenu 2">
            <a:extLst>
              <a:ext uri="{FF2B5EF4-FFF2-40B4-BE49-F238E27FC236}">
                <a16:creationId xmlns:a16="http://schemas.microsoft.com/office/drawing/2014/main" id="{43752037-98BB-2F48-33AA-99C6F9A2EAEF}"/>
              </a:ext>
            </a:extLst>
          </p:cNvPr>
          <p:cNvSpPr>
            <a:spLocks noGrp="1"/>
          </p:cNvSpPr>
          <p:nvPr>
            <p:ph idx="11"/>
          </p:nvPr>
        </p:nvSpPr>
        <p:spPr>
          <a:xfrm>
            <a:off x="536545" y="1173486"/>
            <a:ext cx="8070910" cy="4442048"/>
          </a:xfrm>
        </p:spPr>
        <p:txBody>
          <a:bodyPr/>
          <a:lstStyle/>
          <a:p>
            <a:r>
              <a:rPr lang="fr-FR" dirty="0"/>
              <a:t>Organisation des stages « performance »</a:t>
            </a:r>
          </a:p>
          <a:p>
            <a:pPr marL="0" indent="0">
              <a:buNone/>
            </a:pPr>
            <a:endParaRPr lang="fr-FR" sz="1200" dirty="0"/>
          </a:p>
        </p:txBody>
      </p:sp>
      <p:sp>
        <p:nvSpPr>
          <p:cNvPr id="4" name="Sous-titre 3">
            <a:extLst>
              <a:ext uri="{FF2B5EF4-FFF2-40B4-BE49-F238E27FC236}">
                <a16:creationId xmlns:a16="http://schemas.microsoft.com/office/drawing/2014/main" id="{AFB0E103-BA71-620A-769F-F6F8A1244964}"/>
              </a:ext>
            </a:extLst>
          </p:cNvPr>
          <p:cNvSpPr>
            <a:spLocks noGrp="1"/>
          </p:cNvSpPr>
          <p:nvPr>
            <p:ph type="subTitle" idx="12"/>
          </p:nvPr>
        </p:nvSpPr>
        <p:spPr/>
        <p:txBody>
          <a:bodyPr/>
          <a:lstStyle/>
          <a:p>
            <a:r>
              <a:rPr lang="fr-FR" dirty="0"/>
              <a:t>Haut-Niveau - Escalade</a:t>
            </a:r>
          </a:p>
        </p:txBody>
      </p:sp>
      <p:sp>
        <p:nvSpPr>
          <p:cNvPr id="6" name="Titre 5">
            <a:extLst>
              <a:ext uri="{FF2B5EF4-FFF2-40B4-BE49-F238E27FC236}">
                <a16:creationId xmlns:a16="http://schemas.microsoft.com/office/drawing/2014/main" id="{9196495D-6043-6C20-C8EE-5A0B08D846F4}"/>
              </a:ext>
            </a:extLst>
          </p:cNvPr>
          <p:cNvSpPr>
            <a:spLocks noGrp="1"/>
          </p:cNvSpPr>
          <p:nvPr>
            <p:ph type="ctrTitle"/>
          </p:nvPr>
        </p:nvSpPr>
        <p:spPr/>
        <p:txBody>
          <a:bodyPr>
            <a:normAutofit fontScale="90000"/>
          </a:bodyPr>
          <a:lstStyle/>
          <a:p>
            <a:r>
              <a:rPr lang="fr-FR" dirty="0"/>
              <a:t>IV. RAPPORT D’ACTIVITÉS </a:t>
            </a:r>
          </a:p>
        </p:txBody>
      </p:sp>
      <p:sp>
        <p:nvSpPr>
          <p:cNvPr id="2" name="ZoneTexte 1">
            <a:extLst>
              <a:ext uri="{FF2B5EF4-FFF2-40B4-BE49-F238E27FC236}">
                <a16:creationId xmlns:a16="http://schemas.microsoft.com/office/drawing/2014/main" id="{4ED3AE65-81ED-5DB5-88B4-90662CE8138D}"/>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pic>
        <p:nvPicPr>
          <p:cNvPr id="11" name="Image 10">
            <a:extLst>
              <a:ext uri="{FF2B5EF4-FFF2-40B4-BE49-F238E27FC236}">
                <a16:creationId xmlns:a16="http://schemas.microsoft.com/office/drawing/2014/main" id="{DE39DD07-1E60-0551-A5A3-56F723EEED19}"/>
              </a:ext>
            </a:extLst>
          </p:cNvPr>
          <p:cNvPicPr>
            <a:picLocks noChangeAspect="1"/>
          </p:cNvPicPr>
          <p:nvPr/>
        </p:nvPicPr>
        <p:blipFill>
          <a:blip r:embed="rId3"/>
          <a:stretch>
            <a:fillRect/>
          </a:stretch>
        </p:blipFill>
        <p:spPr>
          <a:xfrm>
            <a:off x="4357054" y="1755760"/>
            <a:ext cx="4644985" cy="2002265"/>
          </a:xfrm>
          <a:prstGeom prst="rect">
            <a:avLst/>
          </a:prstGeom>
        </p:spPr>
      </p:pic>
    </p:spTree>
    <p:extLst>
      <p:ext uri="{BB962C8B-B14F-4D97-AF65-F5344CB8AC3E}">
        <p14:creationId xmlns:p14="http://schemas.microsoft.com/office/powerpoint/2010/main" val="28029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8C069B31-2A78-30C1-6F4D-5673D7A44345}"/>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B526878-AAB8-2D3E-51A9-A35A8C8A1F18}"/>
              </a:ext>
            </a:extLst>
          </p:cNvPr>
          <p:cNvSpPr>
            <a:spLocks noGrp="1"/>
          </p:cNvSpPr>
          <p:nvPr>
            <p:ph idx="11"/>
          </p:nvPr>
        </p:nvSpPr>
        <p:spPr>
          <a:xfrm>
            <a:off x="536545" y="1173486"/>
            <a:ext cx="8070910" cy="4442048"/>
          </a:xfrm>
        </p:spPr>
        <p:txBody>
          <a:bodyPr/>
          <a:lstStyle/>
          <a:p>
            <a:r>
              <a:rPr lang="fr-FR" dirty="0"/>
              <a:t>Organisation des stages « performance »</a:t>
            </a:r>
          </a:p>
          <a:p>
            <a:pPr marL="0" indent="0">
              <a:buNone/>
            </a:pPr>
            <a:endParaRPr lang="fr-FR" sz="1200" dirty="0"/>
          </a:p>
        </p:txBody>
      </p:sp>
      <p:sp>
        <p:nvSpPr>
          <p:cNvPr id="4" name="Sous-titre 3">
            <a:extLst>
              <a:ext uri="{FF2B5EF4-FFF2-40B4-BE49-F238E27FC236}">
                <a16:creationId xmlns:a16="http://schemas.microsoft.com/office/drawing/2014/main" id="{351A18EA-FC80-8AC3-13DD-DDFA9A8F3D54}"/>
              </a:ext>
            </a:extLst>
          </p:cNvPr>
          <p:cNvSpPr>
            <a:spLocks noGrp="1"/>
          </p:cNvSpPr>
          <p:nvPr>
            <p:ph type="subTitle" idx="12"/>
          </p:nvPr>
        </p:nvSpPr>
        <p:spPr/>
        <p:txBody>
          <a:bodyPr/>
          <a:lstStyle/>
          <a:p>
            <a:r>
              <a:rPr lang="fr-FR" dirty="0"/>
              <a:t>Haut-Niveau - Escalade</a:t>
            </a:r>
          </a:p>
        </p:txBody>
      </p:sp>
      <p:sp>
        <p:nvSpPr>
          <p:cNvPr id="6" name="Titre 5">
            <a:extLst>
              <a:ext uri="{FF2B5EF4-FFF2-40B4-BE49-F238E27FC236}">
                <a16:creationId xmlns:a16="http://schemas.microsoft.com/office/drawing/2014/main" id="{9A9CBB19-419A-0E1B-851F-8EA5F2CC8CEC}"/>
              </a:ext>
            </a:extLst>
          </p:cNvPr>
          <p:cNvSpPr>
            <a:spLocks noGrp="1"/>
          </p:cNvSpPr>
          <p:nvPr>
            <p:ph type="ctrTitle"/>
          </p:nvPr>
        </p:nvSpPr>
        <p:spPr/>
        <p:txBody>
          <a:bodyPr>
            <a:normAutofit fontScale="90000"/>
          </a:bodyPr>
          <a:lstStyle/>
          <a:p>
            <a:r>
              <a:rPr lang="fr-FR" dirty="0"/>
              <a:t>IV. RAPPORT D’ACTIVITÉS </a:t>
            </a:r>
          </a:p>
        </p:txBody>
      </p:sp>
      <p:sp>
        <p:nvSpPr>
          <p:cNvPr id="2" name="ZoneTexte 1">
            <a:extLst>
              <a:ext uri="{FF2B5EF4-FFF2-40B4-BE49-F238E27FC236}">
                <a16:creationId xmlns:a16="http://schemas.microsoft.com/office/drawing/2014/main" id="{FE724BF1-2BA8-2E47-4478-60634CD05AC5}"/>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pic>
        <p:nvPicPr>
          <p:cNvPr id="8" name="Image 7">
            <a:extLst>
              <a:ext uri="{FF2B5EF4-FFF2-40B4-BE49-F238E27FC236}">
                <a16:creationId xmlns:a16="http://schemas.microsoft.com/office/drawing/2014/main" id="{0032E3D2-511E-AB11-7E79-63B6ACD5058A}"/>
              </a:ext>
            </a:extLst>
          </p:cNvPr>
          <p:cNvPicPr>
            <a:picLocks noChangeAspect="1"/>
          </p:cNvPicPr>
          <p:nvPr/>
        </p:nvPicPr>
        <p:blipFill>
          <a:blip r:embed="rId2"/>
          <a:stretch>
            <a:fillRect/>
          </a:stretch>
        </p:blipFill>
        <p:spPr>
          <a:xfrm>
            <a:off x="235390" y="1547860"/>
            <a:ext cx="4258445" cy="4382160"/>
          </a:xfrm>
          <a:prstGeom prst="rect">
            <a:avLst/>
          </a:prstGeom>
        </p:spPr>
      </p:pic>
      <p:pic>
        <p:nvPicPr>
          <p:cNvPr id="11" name="Image 10">
            <a:extLst>
              <a:ext uri="{FF2B5EF4-FFF2-40B4-BE49-F238E27FC236}">
                <a16:creationId xmlns:a16="http://schemas.microsoft.com/office/drawing/2014/main" id="{426E6E8F-97E0-648B-824E-F262170AE052}"/>
              </a:ext>
            </a:extLst>
          </p:cNvPr>
          <p:cNvPicPr>
            <a:picLocks noChangeAspect="1"/>
          </p:cNvPicPr>
          <p:nvPr/>
        </p:nvPicPr>
        <p:blipFill>
          <a:blip r:embed="rId3"/>
          <a:stretch>
            <a:fillRect/>
          </a:stretch>
        </p:blipFill>
        <p:spPr>
          <a:xfrm>
            <a:off x="4650167" y="1744820"/>
            <a:ext cx="4391748" cy="2221041"/>
          </a:xfrm>
          <a:prstGeom prst="rect">
            <a:avLst/>
          </a:prstGeom>
        </p:spPr>
      </p:pic>
    </p:spTree>
    <p:extLst>
      <p:ext uri="{BB962C8B-B14F-4D97-AF65-F5344CB8AC3E}">
        <p14:creationId xmlns:p14="http://schemas.microsoft.com/office/powerpoint/2010/main" val="2165481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956B820A-1E60-584E-41EE-03F22224C615}"/>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F7DEECE-13D8-5170-4658-7B2C62D7597D}"/>
              </a:ext>
            </a:extLst>
          </p:cNvPr>
          <p:cNvSpPr>
            <a:spLocks noGrp="1"/>
          </p:cNvSpPr>
          <p:nvPr>
            <p:ph idx="11"/>
          </p:nvPr>
        </p:nvSpPr>
        <p:spPr>
          <a:xfrm>
            <a:off x="536545" y="1173486"/>
            <a:ext cx="8070910" cy="4442048"/>
          </a:xfrm>
        </p:spPr>
        <p:txBody>
          <a:bodyPr/>
          <a:lstStyle/>
          <a:p>
            <a:r>
              <a:rPr lang="fr-FR" dirty="0">
                <a:hlinkClick r:id="rId2">
                  <a:extLst>
                    <a:ext uri="{A12FA001-AC4F-418D-AE19-62706E023703}">
                      <ahyp:hlinkClr xmlns:ahyp="http://schemas.microsoft.com/office/drawing/2018/hyperlinkcolor" val="tx"/>
                    </a:ext>
                  </a:extLst>
                </a:hlinkClick>
              </a:rPr>
              <a:t>Sélectif ERJ 2023</a:t>
            </a:r>
            <a:r>
              <a:rPr lang="fr-FR" dirty="0"/>
              <a:t>: 24 juin 2023 à Gémozac </a:t>
            </a:r>
          </a:p>
          <a:p>
            <a:pPr marL="0" indent="0">
              <a:buNone/>
            </a:pPr>
            <a:endParaRPr lang="fr-FR" sz="1200" dirty="0"/>
          </a:p>
        </p:txBody>
      </p:sp>
      <p:sp>
        <p:nvSpPr>
          <p:cNvPr id="4" name="Sous-titre 3">
            <a:extLst>
              <a:ext uri="{FF2B5EF4-FFF2-40B4-BE49-F238E27FC236}">
                <a16:creationId xmlns:a16="http://schemas.microsoft.com/office/drawing/2014/main" id="{3ED6A218-7975-4277-7D16-BAF33EDFE702}"/>
              </a:ext>
            </a:extLst>
          </p:cNvPr>
          <p:cNvSpPr>
            <a:spLocks noGrp="1"/>
          </p:cNvSpPr>
          <p:nvPr>
            <p:ph type="subTitle" idx="12"/>
          </p:nvPr>
        </p:nvSpPr>
        <p:spPr/>
        <p:txBody>
          <a:bodyPr/>
          <a:lstStyle/>
          <a:p>
            <a:r>
              <a:rPr lang="fr-FR" dirty="0"/>
              <a:t>Haut-Niveau - Escalade</a:t>
            </a:r>
          </a:p>
        </p:txBody>
      </p:sp>
      <p:sp>
        <p:nvSpPr>
          <p:cNvPr id="6" name="Titre 5">
            <a:extLst>
              <a:ext uri="{FF2B5EF4-FFF2-40B4-BE49-F238E27FC236}">
                <a16:creationId xmlns:a16="http://schemas.microsoft.com/office/drawing/2014/main" id="{A6BBB69A-8E47-59E7-3CFE-6E95916A91FC}"/>
              </a:ext>
            </a:extLst>
          </p:cNvPr>
          <p:cNvSpPr>
            <a:spLocks noGrp="1"/>
          </p:cNvSpPr>
          <p:nvPr>
            <p:ph type="ctrTitle"/>
          </p:nvPr>
        </p:nvSpPr>
        <p:spPr/>
        <p:txBody>
          <a:bodyPr>
            <a:normAutofit fontScale="90000"/>
          </a:bodyPr>
          <a:lstStyle/>
          <a:p>
            <a:r>
              <a:rPr lang="fr-FR" dirty="0"/>
              <a:t>IV. RAPPORT D’ACTIVITÉS </a:t>
            </a:r>
          </a:p>
        </p:txBody>
      </p:sp>
      <p:sp>
        <p:nvSpPr>
          <p:cNvPr id="2" name="ZoneTexte 1">
            <a:extLst>
              <a:ext uri="{FF2B5EF4-FFF2-40B4-BE49-F238E27FC236}">
                <a16:creationId xmlns:a16="http://schemas.microsoft.com/office/drawing/2014/main" id="{DCCB11F8-E800-E666-2392-7A3EF3E19C7F}"/>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pic>
        <p:nvPicPr>
          <p:cNvPr id="13" name="Image 12">
            <a:extLst>
              <a:ext uri="{FF2B5EF4-FFF2-40B4-BE49-F238E27FC236}">
                <a16:creationId xmlns:a16="http://schemas.microsoft.com/office/drawing/2014/main" id="{AF1A2C58-324E-45EB-34A9-D595A11CDBB8}"/>
              </a:ext>
            </a:extLst>
          </p:cNvPr>
          <p:cNvPicPr>
            <a:picLocks noChangeAspect="1"/>
          </p:cNvPicPr>
          <p:nvPr/>
        </p:nvPicPr>
        <p:blipFill>
          <a:blip r:embed="rId3"/>
          <a:stretch>
            <a:fillRect/>
          </a:stretch>
        </p:blipFill>
        <p:spPr>
          <a:xfrm>
            <a:off x="426790" y="1833591"/>
            <a:ext cx="5282405" cy="3190817"/>
          </a:xfrm>
          <a:prstGeom prst="rect">
            <a:avLst/>
          </a:prstGeom>
        </p:spPr>
      </p:pic>
    </p:spTree>
    <p:extLst>
      <p:ext uri="{BB962C8B-B14F-4D97-AF65-F5344CB8AC3E}">
        <p14:creationId xmlns:p14="http://schemas.microsoft.com/office/powerpoint/2010/main" val="270787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9E63362C-0B91-4739-46C8-B7CDF24E292A}"/>
            </a:ext>
          </a:extLst>
        </p:cNvPr>
        <p:cNvGrpSpPr/>
        <p:nvPr/>
      </p:nvGrpSpPr>
      <p:grpSpPr>
        <a:xfrm>
          <a:off x="0" y="0"/>
          <a:ext cx="0" cy="0"/>
          <a:chOff x="0" y="0"/>
          <a:chExt cx="0" cy="0"/>
        </a:xfrm>
      </p:grpSpPr>
      <p:sp>
        <p:nvSpPr>
          <p:cNvPr id="4" name="Sous-titre 3">
            <a:extLst>
              <a:ext uri="{FF2B5EF4-FFF2-40B4-BE49-F238E27FC236}">
                <a16:creationId xmlns:a16="http://schemas.microsoft.com/office/drawing/2014/main" id="{C7DA0E90-6444-B321-0CC1-B5E0CA1372D5}"/>
              </a:ext>
            </a:extLst>
          </p:cNvPr>
          <p:cNvSpPr>
            <a:spLocks noGrp="1"/>
          </p:cNvSpPr>
          <p:nvPr>
            <p:ph type="subTitle" idx="12"/>
          </p:nvPr>
        </p:nvSpPr>
        <p:spPr/>
        <p:txBody>
          <a:bodyPr/>
          <a:lstStyle/>
          <a:p>
            <a:r>
              <a:rPr lang="fr-FR" dirty="0"/>
              <a:t>Haut-Niveau – Ski-Alpinisme</a:t>
            </a:r>
          </a:p>
        </p:txBody>
      </p:sp>
      <p:sp>
        <p:nvSpPr>
          <p:cNvPr id="6" name="Titre 5">
            <a:extLst>
              <a:ext uri="{FF2B5EF4-FFF2-40B4-BE49-F238E27FC236}">
                <a16:creationId xmlns:a16="http://schemas.microsoft.com/office/drawing/2014/main" id="{A0361C5F-3859-213D-387D-DB28E4F3657B}"/>
              </a:ext>
            </a:extLst>
          </p:cNvPr>
          <p:cNvSpPr>
            <a:spLocks noGrp="1"/>
          </p:cNvSpPr>
          <p:nvPr>
            <p:ph type="ctrTitle"/>
          </p:nvPr>
        </p:nvSpPr>
        <p:spPr/>
        <p:txBody>
          <a:bodyPr>
            <a:normAutofit fontScale="90000"/>
          </a:bodyPr>
          <a:lstStyle/>
          <a:p>
            <a:r>
              <a:rPr lang="fr-FR" dirty="0"/>
              <a:t>IV. RAPPORT D’ACTIVITÉS </a:t>
            </a:r>
          </a:p>
        </p:txBody>
      </p:sp>
      <p:graphicFrame>
        <p:nvGraphicFramePr>
          <p:cNvPr id="3" name="Tableau 2">
            <a:extLst>
              <a:ext uri="{FF2B5EF4-FFF2-40B4-BE49-F238E27FC236}">
                <a16:creationId xmlns:a16="http://schemas.microsoft.com/office/drawing/2014/main" id="{6FF5355C-FC43-A819-580C-9CC4715DB541}"/>
              </a:ext>
            </a:extLst>
          </p:cNvPr>
          <p:cNvGraphicFramePr>
            <a:graphicFrameLocks noGrp="1"/>
          </p:cNvGraphicFramePr>
          <p:nvPr>
            <p:extLst>
              <p:ext uri="{D42A27DB-BD31-4B8C-83A1-F6EECF244321}">
                <p14:modId xmlns:p14="http://schemas.microsoft.com/office/powerpoint/2010/main" val="2677955476"/>
              </p:ext>
            </p:extLst>
          </p:nvPr>
        </p:nvGraphicFramePr>
        <p:xfrm>
          <a:off x="426790" y="1181180"/>
          <a:ext cx="8070908" cy="3393440"/>
        </p:xfrm>
        <a:graphic>
          <a:graphicData uri="http://schemas.openxmlformats.org/drawingml/2006/table">
            <a:tbl>
              <a:tblPr firstRow="1" bandRow="1">
                <a:tableStyleId>{FABFCF23-3B69-468F-B69F-88F6DE6A72F2}</a:tableStyleId>
              </a:tblPr>
              <a:tblGrid>
                <a:gridCol w="8070908">
                  <a:extLst>
                    <a:ext uri="{9D8B030D-6E8A-4147-A177-3AD203B41FA5}">
                      <a16:colId xmlns:a16="http://schemas.microsoft.com/office/drawing/2014/main" val="20000"/>
                    </a:ext>
                  </a:extLst>
                </a:gridCol>
              </a:tblGrid>
              <a:tr h="370840">
                <a:tc>
                  <a:txBody>
                    <a:bodyPr/>
                    <a:lstStyle/>
                    <a:p>
                      <a:r>
                        <a:rPr lang="fr-FR" sz="1800" b="1" kern="1200" dirty="0">
                          <a:solidFill>
                            <a:schemeClr val="lt1"/>
                          </a:solidFill>
                        </a:rPr>
                        <a:t>Objectifs</a:t>
                      </a:r>
                      <a:endParaRPr lang="fr-FR" dirty="0">
                        <a:latin typeface="ClanOT-Bold" panose="020B0804020101020102" pitchFamily="34" charset="0"/>
                      </a:endParaRPr>
                    </a:p>
                  </a:txBody>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endParaRPr>
                    </a:p>
                    <a:p>
                      <a:pPr marL="285750" lvl="0" indent="-285750">
                        <a:buFont typeface="Wingdings" panose="05000000000000000000" pitchFamily="2" charset="2"/>
                        <a:buChar char="v"/>
                      </a:pPr>
                      <a:r>
                        <a:rPr lang="fr-FR" sz="1600" kern="1200" dirty="0">
                          <a:solidFill>
                            <a:schemeClr val="tx2">
                              <a:lumMod val="50000"/>
                            </a:schemeClr>
                          </a:solidFill>
                          <a:effectLst/>
                        </a:rPr>
                        <a:t>Maintenir le soutien financier apporté aux compétiteurs </a:t>
                      </a:r>
                    </a:p>
                    <a:p>
                      <a:pPr marL="285750" lvl="0" indent="-285750">
                        <a:buFont typeface="Wingdings" panose="05000000000000000000" pitchFamily="2" charset="2"/>
                        <a:buChar char="v"/>
                      </a:pPr>
                      <a:r>
                        <a:rPr lang="fr-FR" sz="1600" kern="1200" dirty="0">
                          <a:solidFill>
                            <a:schemeClr val="tx2">
                              <a:lumMod val="50000"/>
                            </a:schemeClr>
                          </a:solidFill>
                          <a:effectLst/>
                        </a:rPr>
                        <a:t>Aide à l’achat de matériel (skis, chaussures, bâtons, etc…) afin de permettre le développement de l’activité des clubs</a:t>
                      </a:r>
                    </a:p>
                    <a:p>
                      <a:pPr marL="285750" lvl="0" indent="-285750">
                        <a:buFont typeface="Wingdings" panose="05000000000000000000" pitchFamily="2" charset="2"/>
                        <a:buChar char="v"/>
                      </a:pPr>
                      <a:r>
                        <a:rPr lang="fr-FR" sz="1600" kern="1200" dirty="0">
                          <a:solidFill>
                            <a:schemeClr val="tx2">
                              <a:lumMod val="50000"/>
                            </a:schemeClr>
                          </a:solidFill>
                          <a:effectLst/>
                        </a:rPr>
                        <a:t>Mise en œuvre de la mutualisation des équipes de ski-alpinisme de Nouvelle-Aquitaine et d’Occitanie</a:t>
                      </a:r>
                    </a:p>
                  </a:txBody>
                  <a:tcPr/>
                </a:tc>
                <a:extLst>
                  <a:ext uri="{0D108BD9-81ED-4DB2-BD59-A6C34878D82A}">
                    <a16:rowId xmlns:a16="http://schemas.microsoft.com/office/drawing/2014/main" val="10001"/>
                  </a:ext>
                </a:extLst>
              </a:tr>
              <a:tr h="370840">
                <a:tc>
                  <a:txBody>
                    <a:bodyPr/>
                    <a:lstStyle/>
                    <a:p>
                      <a:r>
                        <a:rPr lang="fr-FR" b="1" dirty="0">
                          <a:solidFill>
                            <a:schemeClr val="accent5">
                              <a:lumMod val="75000"/>
                            </a:schemeClr>
                          </a:solidFill>
                        </a:rPr>
                        <a:t>Actions</a:t>
                      </a:r>
                      <a:endParaRPr lang="fr-FR" b="1" dirty="0">
                        <a:solidFill>
                          <a:schemeClr val="accent5">
                            <a:lumMod val="75000"/>
                          </a:schemeClr>
                        </a:solidFill>
                        <a:latin typeface="ClanOT-Bold" panose="020B0804020101020102" pitchFamily="34" charset="0"/>
                      </a:endParaRPr>
                    </a:p>
                  </a:txBody>
                  <a:tcPr/>
                </a:tc>
                <a:extLst>
                  <a:ext uri="{0D108BD9-81ED-4DB2-BD59-A6C34878D82A}">
                    <a16:rowId xmlns:a16="http://schemas.microsoft.com/office/drawing/2014/main" val="344617448"/>
                  </a:ext>
                </a:extLst>
              </a:tr>
              <a:tr h="370840">
                <a:tc>
                  <a:txBody>
                    <a:bodyPr/>
                    <a:lstStyle/>
                    <a:p>
                      <a:pPr marL="0" indent="0">
                        <a:buFontTx/>
                        <a:buNone/>
                      </a:pPr>
                      <a:endParaRPr lang="fr-FR" sz="1600" kern="1200" baseline="0" dirty="0">
                        <a:solidFill>
                          <a:schemeClr val="tx2">
                            <a:lumMod val="50000"/>
                          </a:schemeClr>
                        </a:solidFill>
                      </a:endParaRPr>
                    </a:p>
                    <a:p>
                      <a:pPr marL="285750" lvl="0" indent="-285750">
                        <a:buFont typeface="Wingdings" panose="05000000000000000000" pitchFamily="2" charset="2"/>
                        <a:buChar char="v"/>
                      </a:pPr>
                      <a:r>
                        <a:rPr lang="fr-FR" sz="1600" kern="1200" dirty="0">
                          <a:solidFill>
                            <a:schemeClr val="tx2">
                              <a:lumMod val="50000"/>
                            </a:schemeClr>
                          </a:solidFill>
                          <a:effectLst/>
                        </a:rPr>
                        <a:t>Dispositif de soutien</a:t>
                      </a:r>
                      <a:r>
                        <a:rPr lang="fr-FR" sz="1600" kern="1200" baseline="0" dirty="0">
                          <a:solidFill>
                            <a:schemeClr val="tx2">
                              <a:lumMod val="50000"/>
                            </a:schemeClr>
                          </a:solidFill>
                          <a:effectLst/>
                        </a:rPr>
                        <a:t> financier aux déplacements en compétitions nationales</a:t>
                      </a:r>
                      <a:endParaRPr lang="fr-FR" sz="1600" kern="1200" dirty="0">
                        <a:solidFill>
                          <a:schemeClr val="tx2">
                            <a:lumMod val="50000"/>
                          </a:schemeClr>
                        </a:solidFill>
                        <a:effectLst/>
                      </a:endParaRPr>
                    </a:p>
                    <a:p>
                      <a:pPr marL="285750" lvl="0" indent="-285750">
                        <a:buFont typeface="Wingdings" panose="05000000000000000000" pitchFamily="2" charset="2"/>
                        <a:buChar char="v"/>
                      </a:pPr>
                      <a:r>
                        <a:rPr lang="fr-FR" sz="1600" kern="1200" dirty="0">
                          <a:solidFill>
                            <a:schemeClr val="tx2">
                              <a:lumMod val="50000"/>
                            </a:schemeClr>
                          </a:solidFill>
                          <a:effectLst/>
                        </a:rPr>
                        <a:t>Mutualisation des équipes de ski-alpinisme de Nouvelle-Aquitaine et d’Occitanie</a:t>
                      </a:r>
                    </a:p>
                    <a:p>
                      <a:pPr marL="0" indent="0">
                        <a:buFontTx/>
                        <a:buNone/>
                      </a:pPr>
                      <a:endParaRPr lang="fr-FR" sz="18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bl>
          </a:graphicData>
        </a:graphic>
      </p:graphicFrame>
      <p:pic>
        <p:nvPicPr>
          <p:cNvPr id="7" name="Image 6">
            <a:extLst>
              <a:ext uri="{FF2B5EF4-FFF2-40B4-BE49-F238E27FC236}">
                <a16:creationId xmlns:a16="http://schemas.microsoft.com/office/drawing/2014/main" id="{72DC3443-F75F-3BF5-76CF-3F6D211E7269}"/>
              </a:ext>
            </a:extLst>
          </p:cNvPr>
          <p:cNvPicPr>
            <a:picLocks noChangeAspect="1"/>
          </p:cNvPicPr>
          <p:nvPr/>
        </p:nvPicPr>
        <p:blipFill>
          <a:blip r:embed="rId2"/>
          <a:stretch>
            <a:fillRect/>
          </a:stretch>
        </p:blipFill>
        <p:spPr>
          <a:xfrm>
            <a:off x="5144898" y="85935"/>
            <a:ext cx="3352800" cy="952500"/>
          </a:xfrm>
          <a:prstGeom prst="rect">
            <a:avLst/>
          </a:prstGeom>
        </p:spPr>
      </p:pic>
    </p:spTree>
    <p:extLst>
      <p:ext uri="{BB962C8B-B14F-4D97-AF65-F5344CB8AC3E}">
        <p14:creationId xmlns:p14="http://schemas.microsoft.com/office/powerpoint/2010/main" val="1952240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8B603214-E275-E6F8-FC56-21A3FB5CAC4A}"/>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7ED9055-D6E2-C691-0B73-C7D970CD84DA}"/>
              </a:ext>
            </a:extLst>
          </p:cNvPr>
          <p:cNvSpPr>
            <a:spLocks noGrp="1"/>
          </p:cNvSpPr>
          <p:nvPr>
            <p:ph idx="11"/>
          </p:nvPr>
        </p:nvSpPr>
        <p:spPr>
          <a:xfrm>
            <a:off x="536545" y="1173486"/>
            <a:ext cx="8070910" cy="4442048"/>
          </a:xfrm>
        </p:spPr>
        <p:txBody>
          <a:bodyPr/>
          <a:lstStyle/>
          <a:p>
            <a:r>
              <a:rPr lang="fr-FR" dirty="0"/>
              <a:t>Dispositif de soutien financier aux déplacements en compétitions nationales et rassemblements</a:t>
            </a:r>
          </a:p>
          <a:p>
            <a:pPr marL="0" indent="0">
              <a:buNone/>
            </a:pPr>
            <a:endParaRPr lang="fr-FR" sz="1200" dirty="0"/>
          </a:p>
        </p:txBody>
      </p:sp>
      <p:sp>
        <p:nvSpPr>
          <p:cNvPr id="4" name="Sous-titre 3">
            <a:extLst>
              <a:ext uri="{FF2B5EF4-FFF2-40B4-BE49-F238E27FC236}">
                <a16:creationId xmlns:a16="http://schemas.microsoft.com/office/drawing/2014/main" id="{88C4447D-D52A-63CA-3781-070986DF51F4}"/>
              </a:ext>
            </a:extLst>
          </p:cNvPr>
          <p:cNvSpPr>
            <a:spLocks noGrp="1"/>
          </p:cNvSpPr>
          <p:nvPr>
            <p:ph type="subTitle" idx="12"/>
          </p:nvPr>
        </p:nvSpPr>
        <p:spPr/>
        <p:txBody>
          <a:bodyPr/>
          <a:lstStyle/>
          <a:p>
            <a:r>
              <a:rPr lang="fr-FR" dirty="0"/>
              <a:t>Haut-Niveau – Ski-Alpinisme</a:t>
            </a:r>
          </a:p>
        </p:txBody>
      </p:sp>
      <p:sp>
        <p:nvSpPr>
          <p:cNvPr id="6" name="Titre 5">
            <a:extLst>
              <a:ext uri="{FF2B5EF4-FFF2-40B4-BE49-F238E27FC236}">
                <a16:creationId xmlns:a16="http://schemas.microsoft.com/office/drawing/2014/main" id="{E909370E-0AF5-38CB-6D76-3D0492C3EBE4}"/>
              </a:ext>
            </a:extLst>
          </p:cNvPr>
          <p:cNvSpPr>
            <a:spLocks noGrp="1"/>
          </p:cNvSpPr>
          <p:nvPr>
            <p:ph type="ctrTitle"/>
          </p:nvPr>
        </p:nvSpPr>
        <p:spPr/>
        <p:txBody>
          <a:bodyPr>
            <a:normAutofit fontScale="90000"/>
          </a:bodyPr>
          <a:lstStyle/>
          <a:p>
            <a:r>
              <a:rPr lang="fr-FR" dirty="0"/>
              <a:t>IV. RAPPORT D’ACTIVITÉS </a:t>
            </a:r>
          </a:p>
        </p:txBody>
      </p:sp>
      <p:sp>
        <p:nvSpPr>
          <p:cNvPr id="2" name="ZoneTexte 1">
            <a:extLst>
              <a:ext uri="{FF2B5EF4-FFF2-40B4-BE49-F238E27FC236}">
                <a16:creationId xmlns:a16="http://schemas.microsoft.com/office/drawing/2014/main" id="{2C445572-5A44-EA23-1EDC-43DF349161C6}"/>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pic>
        <p:nvPicPr>
          <p:cNvPr id="7" name="Image 6">
            <a:extLst>
              <a:ext uri="{FF2B5EF4-FFF2-40B4-BE49-F238E27FC236}">
                <a16:creationId xmlns:a16="http://schemas.microsoft.com/office/drawing/2014/main" id="{6C5F2954-8414-0C0A-3D6B-41294FA9666C}"/>
              </a:ext>
            </a:extLst>
          </p:cNvPr>
          <p:cNvPicPr>
            <a:picLocks noChangeAspect="1"/>
          </p:cNvPicPr>
          <p:nvPr/>
        </p:nvPicPr>
        <p:blipFill rotWithShape="1">
          <a:blip r:embed="rId2"/>
          <a:srcRect t="11640"/>
          <a:stretch/>
        </p:blipFill>
        <p:spPr>
          <a:xfrm>
            <a:off x="536545" y="1810693"/>
            <a:ext cx="6477000" cy="4123948"/>
          </a:xfrm>
          <a:prstGeom prst="rect">
            <a:avLst/>
          </a:prstGeom>
        </p:spPr>
      </p:pic>
    </p:spTree>
    <p:extLst>
      <p:ext uri="{BB962C8B-B14F-4D97-AF65-F5344CB8AC3E}">
        <p14:creationId xmlns:p14="http://schemas.microsoft.com/office/powerpoint/2010/main" val="2496258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2ED8256E-C991-E591-3EE3-51A71A83C749}"/>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8F2B0AF-89E2-ED23-ECAC-4D6181FB86B7}"/>
              </a:ext>
            </a:extLst>
          </p:cNvPr>
          <p:cNvSpPr>
            <a:spLocks noGrp="1"/>
          </p:cNvSpPr>
          <p:nvPr>
            <p:ph idx="11"/>
          </p:nvPr>
        </p:nvSpPr>
        <p:spPr>
          <a:xfrm>
            <a:off x="536545" y="1173486"/>
            <a:ext cx="8070910" cy="4442048"/>
          </a:xfrm>
        </p:spPr>
        <p:txBody>
          <a:bodyPr/>
          <a:lstStyle/>
          <a:p>
            <a:r>
              <a:rPr lang="fr-FR" dirty="0"/>
              <a:t>Mutualisation des équipes de Ski-Alpinisme de Nouvelle-Aquitaine et d’Occitanie</a:t>
            </a:r>
          </a:p>
          <a:p>
            <a:pPr marL="0" indent="0">
              <a:buNone/>
            </a:pPr>
            <a:endParaRPr lang="fr-FR" sz="1200" dirty="0"/>
          </a:p>
        </p:txBody>
      </p:sp>
      <p:sp>
        <p:nvSpPr>
          <p:cNvPr id="4" name="Sous-titre 3">
            <a:extLst>
              <a:ext uri="{FF2B5EF4-FFF2-40B4-BE49-F238E27FC236}">
                <a16:creationId xmlns:a16="http://schemas.microsoft.com/office/drawing/2014/main" id="{3B139A77-F976-08BB-BD7C-38CAA7EF9B4B}"/>
              </a:ext>
            </a:extLst>
          </p:cNvPr>
          <p:cNvSpPr>
            <a:spLocks noGrp="1"/>
          </p:cNvSpPr>
          <p:nvPr>
            <p:ph type="subTitle" idx="12"/>
          </p:nvPr>
        </p:nvSpPr>
        <p:spPr/>
        <p:txBody>
          <a:bodyPr/>
          <a:lstStyle/>
          <a:p>
            <a:r>
              <a:rPr lang="fr-FR" dirty="0"/>
              <a:t>Haut-Niveau – Ski-Alpinisme</a:t>
            </a:r>
          </a:p>
        </p:txBody>
      </p:sp>
      <p:sp>
        <p:nvSpPr>
          <p:cNvPr id="6" name="Titre 5">
            <a:extLst>
              <a:ext uri="{FF2B5EF4-FFF2-40B4-BE49-F238E27FC236}">
                <a16:creationId xmlns:a16="http://schemas.microsoft.com/office/drawing/2014/main" id="{C81533E6-3EAD-644F-1C0F-0CC2699E34AA}"/>
              </a:ext>
            </a:extLst>
          </p:cNvPr>
          <p:cNvSpPr>
            <a:spLocks noGrp="1"/>
          </p:cNvSpPr>
          <p:nvPr>
            <p:ph type="ctrTitle"/>
          </p:nvPr>
        </p:nvSpPr>
        <p:spPr/>
        <p:txBody>
          <a:bodyPr>
            <a:normAutofit fontScale="90000"/>
          </a:bodyPr>
          <a:lstStyle/>
          <a:p>
            <a:r>
              <a:rPr lang="fr-FR" dirty="0"/>
              <a:t>IV. RAPPORT D’ACTIVITÉS </a:t>
            </a:r>
          </a:p>
        </p:txBody>
      </p:sp>
      <p:sp>
        <p:nvSpPr>
          <p:cNvPr id="2" name="ZoneTexte 1">
            <a:extLst>
              <a:ext uri="{FF2B5EF4-FFF2-40B4-BE49-F238E27FC236}">
                <a16:creationId xmlns:a16="http://schemas.microsoft.com/office/drawing/2014/main" id="{34B0B79E-BEEA-9DA2-E05B-2796108DACB7}"/>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pic>
        <p:nvPicPr>
          <p:cNvPr id="8" name="Image 7">
            <a:extLst>
              <a:ext uri="{FF2B5EF4-FFF2-40B4-BE49-F238E27FC236}">
                <a16:creationId xmlns:a16="http://schemas.microsoft.com/office/drawing/2014/main" id="{252F23A4-1A81-8C40-4436-6F5F70B684F3}"/>
              </a:ext>
            </a:extLst>
          </p:cNvPr>
          <p:cNvPicPr>
            <a:picLocks noChangeAspect="1"/>
          </p:cNvPicPr>
          <p:nvPr/>
        </p:nvPicPr>
        <p:blipFill>
          <a:blip r:embed="rId2"/>
          <a:stretch>
            <a:fillRect/>
          </a:stretch>
        </p:blipFill>
        <p:spPr>
          <a:xfrm>
            <a:off x="770629" y="1905000"/>
            <a:ext cx="5991225" cy="1524000"/>
          </a:xfrm>
          <a:prstGeom prst="rect">
            <a:avLst/>
          </a:prstGeom>
        </p:spPr>
      </p:pic>
    </p:spTree>
    <p:extLst>
      <p:ext uri="{BB962C8B-B14F-4D97-AF65-F5344CB8AC3E}">
        <p14:creationId xmlns:p14="http://schemas.microsoft.com/office/powerpoint/2010/main" val="2610110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ous-titre 3"/>
          <p:cNvSpPr>
            <a:spLocks noGrp="1"/>
          </p:cNvSpPr>
          <p:nvPr>
            <p:ph type="subTitle" idx="12"/>
          </p:nvPr>
        </p:nvSpPr>
        <p:spPr/>
        <p:txBody>
          <a:bodyPr/>
          <a:lstStyle/>
          <a:p>
            <a:r>
              <a:rPr lang="fr-FR" dirty="0"/>
              <a:t>Scrutatrice générale</a:t>
            </a:r>
          </a:p>
        </p:txBody>
      </p:sp>
      <p:sp>
        <p:nvSpPr>
          <p:cNvPr id="3" name="Espace réservé du contenu 2"/>
          <p:cNvSpPr>
            <a:spLocks noGrp="1"/>
          </p:cNvSpPr>
          <p:nvPr>
            <p:ph idx="1"/>
          </p:nvPr>
        </p:nvSpPr>
        <p:spPr>
          <a:xfrm>
            <a:off x="459956" y="1315123"/>
            <a:ext cx="8028499" cy="485686"/>
          </a:xfrm>
        </p:spPr>
        <p:txBody>
          <a:bodyPr/>
          <a:lstStyle/>
          <a:p>
            <a:r>
              <a:rPr lang="fr-FR" dirty="0"/>
              <a:t>Le bureau a désigné Olivia </a:t>
            </a:r>
            <a:r>
              <a:rPr lang="fr-FR" dirty="0" err="1"/>
              <a:t>Putzeys</a:t>
            </a:r>
            <a:r>
              <a:rPr lang="fr-FR" dirty="0"/>
              <a:t> comme scrutatrice générale.</a:t>
            </a:r>
          </a:p>
          <a:p>
            <a:endParaRPr lang="fr-FR" dirty="0"/>
          </a:p>
          <a:p>
            <a:pPr marL="0" indent="0">
              <a:buNone/>
            </a:pPr>
            <a:endParaRPr lang="fr-FR" dirty="0"/>
          </a:p>
          <a:p>
            <a:pPr marL="0" indent="0">
              <a:buNone/>
            </a:pPr>
            <a:endParaRPr lang="fr-FR" dirty="0"/>
          </a:p>
          <a:p>
            <a:endParaRPr lang="fr-FR" dirty="0"/>
          </a:p>
          <a:p>
            <a:endParaRPr lang="fr-FR" dirty="0"/>
          </a:p>
        </p:txBody>
      </p:sp>
      <p:sp>
        <p:nvSpPr>
          <p:cNvPr id="6" name="Titre 5"/>
          <p:cNvSpPr>
            <a:spLocks noGrp="1"/>
          </p:cNvSpPr>
          <p:nvPr>
            <p:ph type="ctrTitle"/>
          </p:nvPr>
        </p:nvSpPr>
        <p:spPr/>
        <p:txBody>
          <a:bodyPr>
            <a:normAutofit fontScale="90000"/>
          </a:bodyPr>
          <a:lstStyle/>
          <a:p>
            <a:r>
              <a:rPr lang="fr-FR" dirty="0"/>
              <a:t>INFORMATIONS	</a:t>
            </a:r>
          </a:p>
        </p:txBody>
      </p:sp>
      <p:sp>
        <p:nvSpPr>
          <p:cNvPr id="12" name="Sous-titre 3"/>
          <p:cNvSpPr txBox="1">
            <a:spLocks/>
          </p:cNvSpPr>
          <p:nvPr/>
        </p:nvSpPr>
        <p:spPr>
          <a:xfrm>
            <a:off x="426790" y="1975851"/>
            <a:ext cx="7998588" cy="386563"/>
          </a:xfrm>
          <a:prstGeom prst="rect">
            <a:avLst/>
          </a:prstGeom>
        </p:spPr>
        <p:txBody>
          <a:bodyPr>
            <a:normAutofit/>
          </a:bodyPr>
          <a:lstStyle>
            <a:lvl1pPr marL="0" indent="0" algn="l" defTabSz="457200" rtl="0" eaLnBrk="1" latinLnBrk="0" hangingPunct="1">
              <a:spcBef>
                <a:spcPct val="20000"/>
              </a:spcBef>
              <a:buFont typeface="Arial"/>
              <a:buNone/>
              <a:defRPr sz="1800" b="1" kern="1200" baseline="0">
                <a:solidFill>
                  <a:srgbClr val="002C6E"/>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fr-FR" dirty="0"/>
          </a:p>
        </p:txBody>
      </p:sp>
      <p:sp>
        <p:nvSpPr>
          <p:cNvPr id="13" name="Espace réservé du contenu 2"/>
          <p:cNvSpPr txBox="1">
            <a:spLocks/>
          </p:cNvSpPr>
          <p:nvPr/>
        </p:nvSpPr>
        <p:spPr>
          <a:xfrm>
            <a:off x="459956" y="2537456"/>
            <a:ext cx="8028499" cy="1272544"/>
          </a:xfrm>
          <a:prstGeom prst="rect">
            <a:avLst/>
          </a:prstGeom>
        </p:spPr>
        <p:txBody>
          <a:bodyPr/>
          <a:lstStyle>
            <a:lvl1pPr marL="285750" indent="-285750" algn="l" defTabSz="457200" rtl="0" eaLnBrk="1" latinLnBrk="0" hangingPunct="1">
              <a:spcBef>
                <a:spcPct val="20000"/>
              </a:spcBef>
              <a:buClr>
                <a:srgbClr val="002C6E"/>
              </a:buClr>
              <a:buSzPct val="100000"/>
              <a:buFontTx/>
              <a:buBlip>
                <a:blip r:embed="rId2"/>
              </a:buBlip>
              <a:defRPr sz="1600" kern="1200">
                <a:solidFill>
                  <a:srgbClr val="002C6E"/>
                </a:solidFill>
                <a:latin typeface="Arial"/>
                <a:ea typeface="+mn-ea"/>
                <a:cs typeface="Arial"/>
              </a:defRPr>
            </a:lvl1pPr>
            <a:lvl2pPr marL="447675" indent="-180975" algn="l" defTabSz="457200" rtl="0" eaLnBrk="1" latinLnBrk="0" hangingPunct="1">
              <a:spcBef>
                <a:spcPct val="20000"/>
              </a:spcBef>
              <a:buClr>
                <a:srgbClr val="C85A19"/>
              </a:buClr>
              <a:buSzPct val="100000"/>
              <a:buFontTx/>
              <a:buBlip>
                <a:blip r:embed="rId2"/>
              </a:buBlip>
              <a:defRPr sz="1400" kern="1200">
                <a:solidFill>
                  <a:srgbClr val="002C6E"/>
                </a:solidFill>
                <a:latin typeface="Arial"/>
                <a:ea typeface="+mn-ea"/>
                <a:cs typeface="Arial"/>
              </a:defRPr>
            </a:lvl2pPr>
            <a:lvl3pPr marL="447675" indent="-180975" algn="l" defTabSz="457200" rtl="0" eaLnBrk="1" latinLnBrk="0" hangingPunct="1">
              <a:spcBef>
                <a:spcPct val="20000"/>
              </a:spcBef>
              <a:buClr>
                <a:srgbClr val="C85A19"/>
              </a:buClr>
              <a:buSzPct val="100000"/>
              <a:buFontTx/>
              <a:buBlip>
                <a:blip r:embed="rId2"/>
              </a:buBlip>
              <a:defRPr sz="1200" kern="1200">
                <a:solidFill>
                  <a:srgbClr val="002C6E"/>
                </a:solidFill>
                <a:latin typeface="Arial"/>
                <a:ea typeface="+mn-ea"/>
                <a:cs typeface="Arial"/>
              </a:defRPr>
            </a:lvl3pPr>
            <a:lvl4pPr marL="447675" indent="-180975" algn="l" defTabSz="457200" rtl="0" eaLnBrk="1" latinLnBrk="0" hangingPunct="1">
              <a:spcBef>
                <a:spcPct val="20000"/>
              </a:spcBef>
              <a:buClr>
                <a:srgbClr val="C85A19"/>
              </a:buClr>
              <a:buSzPct val="100000"/>
              <a:buFontTx/>
              <a:buBlip>
                <a:blip r:embed="rId2"/>
              </a:buBlip>
              <a:defRPr sz="1200" i="1" kern="1200">
                <a:solidFill>
                  <a:srgbClr val="002C6E"/>
                </a:solidFill>
                <a:latin typeface="Arial"/>
                <a:ea typeface="+mn-ea"/>
                <a:cs typeface="Arial"/>
              </a:defRPr>
            </a:lvl4pPr>
            <a:lvl5pPr marL="809625" indent="-180975" algn="l" defTabSz="457200" rtl="0" eaLnBrk="1" latinLnBrk="0" hangingPunct="1">
              <a:spcBef>
                <a:spcPct val="20000"/>
              </a:spcBef>
              <a:buClr>
                <a:srgbClr val="C85A19"/>
              </a:buClr>
              <a:buSzPct val="100000"/>
              <a:buFontTx/>
              <a:buBlip>
                <a:blip r:embed="rId2"/>
              </a:buBlip>
              <a:defRPr sz="1000" kern="1200">
                <a:solidFill>
                  <a:srgbClr val="002C6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FR" dirty="0"/>
          </a:p>
          <a:p>
            <a:endParaRPr lang="fr-FR" dirty="0"/>
          </a:p>
          <a:p>
            <a:endParaRPr lang="fr-FR" dirty="0"/>
          </a:p>
          <a:p>
            <a:pPr marL="0" indent="0">
              <a:buNone/>
            </a:pPr>
            <a:endParaRPr lang="fr-FR" dirty="0"/>
          </a:p>
          <a:p>
            <a:endParaRPr lang="fr-FR" dirty="0"/>
          </a:p>
        </p:txBody>
      </p:sp>
    </p:spTree>
    <p:extLst>
      <p:ext uri="{BB962C8B-B14F-4D97-AF65-F5344CB8AC3E}">
        <p14:creationId xmlns:p14="http://schemas.microsoft.com/office/powerpoint/2010/main" val="3000345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ous-titre 3"/>
          <p:cNvSpPr>
            <a:spLocks noGrp="1"/>
          </p:cNvSpPr>
          <p:nvPr>
            <p:ph type="subTitle" idx="12"/>
          </p:nvPr>
        </p:nvSpPr>
        <p:spPr/>
        <p:txBody>
          <a:bodyPr/>
          <a:lstStyle/>
          <a:p>
            <a:r>
              <a:rPr lang="fr-FR" dirty="0"/>
              <a:t>Communication - Partenariats</a:t>
            </a:r>
          </a:p>
        </p:txBody>
      </p:sp>
      <p:sp>
        <p:nvSpPr>
          <p:cNvPr id="6" name="Titre 5"/>
          <p:cNvSpPr>
            <a:spLocks noGrp="1"/>
          </p:cNvSpPr>
          <p:nvPr>
            <p:ph type="ctrTitle"/>
          </p:nvPr>
        </p:nvSpPr>
        <p:spPr/>
        <p:txBody>
          <a:bodyPr>
            <a:normAutofit fontScale="90000"/>
          </a:bodyPr>
          <a:lstStyle/>
          <a:p>
            <a:r>
              <a:rPr lang="fr-FR" dirty="0"/>
              <a:t>IV. RAPPORT D’ACTIVITÉS </a:t>
            </a:r>
          </a:p>
        </p:txBody>
      </p:sp>
      <p:graphicFrame>
        <p:nvGraphicFramePr>
          <p:cNvPr id="8" name="Tableau 7"/>
          <p:cNvGraphicFramePr>
            <a:graphicFrameLocks noGrp="1"/>
          </p:cNvGraphicFramePr>
          <p:nvPr>
            <p:extLst>
              <p:ext uri="{D42A27DB-BD31-4B8C-83A1-F6EECF244321}">
                <p14:modId xmlns:p14="http://schemas.microsoft.com/office/powerpoint/2010/main" val="2903574940"/>
              </p:ext>
            </p:extLst>
          </p:nvPr>
        </p:nvGraphicFramePr>
        <p:xfrm>
          <a:off x="426790" y="1419367"/>
          <a:ext cx="8070908" cy="4162728"/>
        </p:xfrm>
        <a:graphic>
          <a:graphicData uri="http://schemas.openxmlformats.org/drawingml/2006/table">
            <a:tbl>
              <a:tblPr firstRow="1" bandRow="1">
                <a:tableStyleId>{FABFCF23-3B69-468F-B69F-88F6DE6A72F2}</a:tableStyleId>
              </a:tblPr>
              <a:tblGrid>
                <a:gridCol w="8070908">
                  <a:extLst>
                    <a:ext uri="{9D8B030D-6E8A-4147-A177-3AD203B41FA5}">
                      <a16:colId xmlns:a16="http://schemas.microsoft.com/office/drawing/2014/main" val="3710915472"/>
                    </a:ext>
                  </a:extLst>
                </a:gridCol>
              </a:tblGrid>
              <a:tr h="408608">
                <a:tc>
                  <a:txBody>
                    <a:bodyPr/>
                    <a:lstStyle/>
                    <a:p>
                      <a:r>
                        <a:rPr lang="fr-FR" sz="1800" b="1" kern="1200" dirty="0">
                          <a:solidFill>
                            <a:schemeClr val="lt1"/>
                          </a:solidFill>
                        </a:rPr>
                        <a:t>Objectifs</a:t>
                      </a:r>
                      <a:endParaRPr lang="fr-FR" dirty="0">
                        <a:latin typeface="ClanOT-Bold" panose="020B0804020101020102" pitchFamily="34" charset="0"/>
                      </a:endParaRPr>
                    </a:p>
                  </a:txBody>
                  <a:tcPr/>
                </a:tc>
                <a:extLst>
                  <a:ext uri="{0D108BD9-81ED-4DB2-BD59-A6C34878D82A}">
                    <a16:rowId xmlns:a16="http://schemas.microsoft.com/office/drawing/2014/main" val="818070207"/>
                  </a:ext>
                </a:extLst>
              </a:tr>
              <a:tr h="370840">
                <a:tc>
                  <a:txBody>
                    <a:bodyPr/>
                    <a:lstStyle/>
                    <a:p>
                      <a:endParaRPr lang="fr-FR" sz="1800" b="1" kern="1200" dirty="0">
                        <a:solidFill>
                          <a:schemeClr val="dk1"/>
                        </a:solidFill>
                        <a:effectLst/>
                      </a:endParaRPr>
                    </a:p>
                    <a:p>
                      <a:pPr marL="285750" lvl="0" indent="-285750">
                        <a:buFont typeface="Wingdings" panose="05000000000000000000" pitchFamily="2" charset="2"/>
                        <a:buChar char="v"/>
                      </a:pPr>
                      <a:r>
                        <a:rPr lang="fr-FR" sz="1600" b="1" kern="1200" dirty="0">
                          <a:solidFill>
                            <a:schemeClr val="tx2">
                              <a:lumMod val="50000"/>
                            </a:schemeClr>
                          </a:solidFill>
                          <a:effectLst/>
                        </a:rPr>
                        <a:t>Pérennisation du poste « Chargé(e) de mission communication / évènementiel » </a:t>
                      </a:r>
                      <a:endParaRPr lang="fr-FR" sz="1600" kern="1200" dirty="0">
                        <a:solidFill>
                          <a:schemeClr val="tx2">
                            <a:lumMod val="50000"/>
                          </a:schemeClr>
                        </a:solidFill>
                        <a:effectLst/>
                      </a:endParaRPr>
                    </a:p>
                    <a:p>
                      <a:pPr marL="285750" lvl="0" indent="-285750">
                        <a:buFont typeface="Wingdings" panose="05000000000000000000" pitchFamily="2" charset="2"/>
                        <a:buChar char="v"/>
                      </a:pPr>
                      <a:r>
                        <a:rPr lang="fr-FR" sz="1600" kern="1200" dirty="0">
                          <a:solidFill>
                            <a:schemeClr val="tx2">
                              <a:lumMod val="50000"/>
                            </a:schemeClr>
                          </a:solidFill>
                          <a:effectLst/>
                        </a:rPr>
                        <a:t>Animer et alimenter le site web ainsi que les réseaux sociaux de la Ligue</a:t>
                      </a:r>
                    </a:p>
                    <a:p>
                      <a:pPr marL="285750" lvl="0" indent="-285750">
                        <a:buFont typeface="Wingdings" panose="05000000000000000000" pitchFamily="2" charset="2"/>
                        <a:buChar char="v"/>
                      </a:pPr>
                      <a:r>
                        <a:rPr lang="fr-FR" sz="1600" kern="1200" dirty="0">
                          <a:solidFill>
                            <a:schemeClr val="tx2">
                              <a:lumMod val="50000"/>
                            </a:schemeClr>
                          </a:solidFill>
                          <a:effectLst/>
                        </a:rPr>
                        <a:t>Développer le réseau des partenaires</a:t>
                      </a:r>
                    </a:p>
                    <a:p>
                      <a:endParaRPr lang="fr-FR" sz="1600" b="0" dirty="0"/>
                    </a:p>
                  </a:txBody>
                  <a:tcPr/>
                </a:tc>
                <a:extLst>
                  <a:ext uri="{0D108BD9-81ED-4DB2-BD59-A6C34878D82A}">
                    <a16:rowId xmlns:a16="http://schemas.microsoft.com/office/drawing/2014/main" val="1482479888"/>
                  </a:ext>
                </a:extLst>
              </a:tr>
              <a:tr h="370840">
                <a:tc>
                  <a:txBody>
                    <a:bodyPr/>
                    <a:lstStyle/>
                    <a:p>
                      <a:r>
                        <a:rPr lang="fr-FR" b="1" dirty="0">
                          <a:solidFill>
                            <a:schemeClr val="accent5">
                              <a:lumMod val="75000"/>
                            </a:schemeClr>
                          </a:solidFill>
                        </a:rPr>
                        <a:t>Actions</a:t>
                      </a:r>
                      <a:endParaRPr lang="fr-FR" b="1" dirty="0">
                        <a:solidFill>
                          <a:schemeClr val="accent5">
                            <a:lumMod val="75000"/>
                          </a:schemeClr>
                        </a:solidFill>
                        <a:latin typeface="ClanOT-Bold" panose="020B0804020101020102" pitchFamily="34" charset="0"/>
                      </a:endParaRPr>
                    </a:p>
                  </a:txBody>
                  <a:tcPr/>
                </a:tc>
                <a:extLst>
                  <a:ext uri="{0D108BD9-81ED-4DB2-BD59-A6C34878D82A}">
                    <a16:rowId xmlns:a16="http://schemas.microsoft.com/office/drawing/2014/main" val="420587076"/>
                  </a:ext>
                </a:extLst>
              </a:tr>
              <a:tr h="370840">
                <a:tc>
                  <a:txBody>
                    <a:bodyPr/>
                    <a:lstStyle/>
                    <a:p>
                      <a:pPr marL="0" indent="0">
                        <a:buFontTx/>
                        <a:buNone/>
                      </a:pPr>
                      <a:endParaRPr lang="fr-FR" sz="1600" kern="1200" baseline="0" dirty="0">
                        <a:solidFill>
                          <a:schemeClr val="dk1"/>
                        </a:solidFill>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b="1" kern="1200" dirty="0">
                          <a:solidFill>
                            <a:schemeClr val="tx2">
                              <a:lumMod val="50000"/>
                            </a:schemeClr>
                          </a:solidFill>
                          <a:effectLst/>
                        </a:rPr>
                        <a:t>Pérennisation du poste « Chargé(e) de mission communication / évènementiel » </a:t>
                      </a:r>
                      <a:endParaRPr lang="fr-FR" sz="1600" kern="1200" baseline="0" dirty="0">
                        <a:solidFill>
                          <a:schemeClr val="tx2">
                            <a:lumMod val="50000"/>
                          </a:schemeClr>
                        </a:solidFill>
                      </a:endParaRPr>
                    </a:p>
                    <a:p>
                      <a:pPr marL="285750" indent="-285750">
                        <a:buFont typeface="Wingdings" panose="05000000000000000000" pitchFamily="2" charset="2"/>
                        <a:buChar char="v"/>
                      </a:pPr>
                      <a:r>
                        <a:rPr lang="fr-FR" sz="1600" kern="1200" baseline="0" dirty="0">
                          <a:solidFill>
                            <a:schemeClr val="tx2">
                              <a:lumMod val="50000"/>
                            </a:schemeClr>
                          </a:solidFill>
                        </a:rPr>
                        <a:t>Animation du site internet de la Ligue et des réseaux sociaux</a:t>
                      </a:r>
                    </a:p>
                    <a:p>
                      <a:pPr marL="285750" indent="-285750">
                        <a:buFont typeface="Wingdings" panose="05000000000000000000" pitchFamily="2" charset="2"/>
                        <a:buChar char="v"/>
                      </a:pPr>
                      <a:r>
                        <a:rPr lang="fr-FR" sz="1600" kern="1200" baseline="0" dirty="0">
                          <a:solidFill>
                            <a:schemeClr val="tx2">
                              <a:lumMod val="50000"/>
                            </a:schemeClr>
                          </a:solidFill>
                        </a:rPr>
                        <a:t>Réalisation de supports graphiques et de contenus vidéos</a:t>
                      </a:r>
                    </a:p>
                    <a:p>
                      <a:pPr marL="285750" indent="-285750">
                        <a:buFont typeface="Wingdings" panose="05000000000000000000" pitchFamily="2" charset="2"/>
                        <a:buChar char="v"/>
                      </a:pPr>
                      <a:r>
                        <a:rPr lang="fr-FR" sz="1600" kern="1200" baseline="0" dirty="0">
                          <a:solidFill>
                            <a:schemeClr val="tx2">
                              <a:lumMod val="50000"/>
                            </a:schemeClr>
                          </a:solidFill>
                        </a:rPr>
                        <a:t>Recherche de partenaires</a:t>
                      </a:r>
                    </a:p>
                    <a:p>
                      <a:pPr marL="0" indent="0">
                        <a:buFontTx/>
                        <a:buNone/>
                      </a:pPr>
                      <a:endParaRPr lang="fr-FR" sz="1600" kern="1200" baseline="0" dirty="0">
                        <a:solidFill>
                          <a:schemeClr val="dk1"/>
                        </a:solidFill>
                        <a:latin typeface="+mn-lt"/>
                        <a:ea typeface="+mn-ea"/>
                        <a:cs typeface="+mn-cs"/>
                      </a:endParaRPr>
                    </a:p>
                  </a:txBody>
                  <a:tcPr/>
                </a:tc>
                <a:extLst>
                  <a:ext uri="{0D108BD9-81ED-4DB2-BD59-A6C34878D82A}">
                    <a16:rowId xmlns:a16="http://schemas.microsoft.com/office/drawing/2014/main" val="379793761"/>
                  </a:ext>
                </a:extLst>
              </a:tr>
            </a:tbl>
          </a:graphicData>
        </a:graphic>
      </p:graphicFrame>
      <p:pic>
        <p:nvPicPr>
          <p:cNvPr id="5" name="Image 4">
            <a:extLst>
              <a:ext uri="{FF2B5EF4-FFF2-40B4-BE49-F238E27FC236}">
                <a16:creationId xmlns:a16="http://schemas.microsoft.com/office/drawing/2014/main" id="{617D0D98-36C8-1F1A-9BD5-A14EB70B5D21}"/>
              </a:ext>
            </a:extLst>
          </p:cNvPr>
          <p:cNvPicPr>
            <a:picLocks noChangeAspect="1"/>
          </p:cNvPicPr>
          <p:nvPr/>
        </p:nvPicPr>
        <p:blipFill>
          <a:blip r:embed="rId2"/>
          <a:stretch>
            <a:fillRect/>
          </a:stretch>
        </p:blipFill>
        <p:spPr>
          <a:xfrm>
            <a:off x="5344923" y="666892"/>
            <a:ext cx="3152775" cy="752475"/>
          </a:xfrm>
          <a:prstGeom prst="rect">
            <a:avLst/>
          </a:prstGeom>
        </p:spPr>
      </p:pic>
    </p:spTree>
    <p:extLst>
      <p:ext uri="{BB962C8B-B14F-4D97-AF65-F5344CB8AC3E}">
        <p14:creationId xmlns:p14="http://schemas.microsoft.com/office/powerpoint/2010/main" val="2113968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2C319130-F106-42A4-3F13-96A79834B9FC}"/>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F92F400-0799-3D52-CDF1-5B8526ADC9B0}"/>
              </a:ext>
            </a:extLst>
          </p:cNvPr>
          <p:cNvSpPr>
            <a:spLocks noGrp="1"/>
          </p:cNvSpPr>
          <p:nvPr>
            <p:ph idx="11"/>
          </p:nvPr>
        </p:nvSpPr>
        <p:spPr>
          <a:xfrm>
            <a:off x="536545" y="1173486"/>
            <a:ext cx="8070910" cy="4442048"/>
          </a:xfrm>
        </p:spPr>
        <p:txBody>
          <a:bodyPr/>
          <a:lstStyle/>
          <a:p>
            <a:r>
              <a:rPr lang="fr-FR" dirty="0"/>
              <a:t>Pérennisation du poste de « Chargé(e) de développement Communication / Évènementiel »</a:t>
            </a:r>
          </a:p>
          <a:p>
            <a:endParaRPr lang="fr-FR" dirty="0"/>
          </a:p>
          <a:p>
            <a:pPr lvl="1"/>
            <a:r>
              <a:rPr lang="fr-FR" dirty="0"/>
              <a:t>Embauche de Fanny Barraud au 1</a:t>
            </a:r>
            <a:r>
              <a:rPr lang="fr-FR" baseline="30000" dirty="0"/>
              <a:t>er</a:t>
            </a:r>
            <a:r>
              <a:rPr lang="fr-FR" dirty="0"/>
              <a:t> Novembre 2023</a:t>
            </a:r>
          </a:p>
          <a:p>
            <a:pPr lvl="1"/>
            <a:endParaRPr lang="fr-FR" dirty="0"/>
          </a:p>
          <a:p>
            <a:pPr lvl="1"/>
            <a:r>
              <a:rPr lang="fr-FR" dirty="0"/>
              <a:t>Financement:</a:t>
            </a:r>
          </a:p>
          <a:p>
            <a:pPr lvl="4"/>
            <a:r>
              <a:rPr lang="fr-FR" dirty="0"/>
              <a:t>Cotisation Ligue: augmentation de 3€ (7 </a:t>
            </a:r>
            <a:r>
              <a:rPr lang="fr-FR" dirty="0">
                <a:sym typeface="Wingdings" panose="05000000000000000000" pitchFamily="2" charset="2"/>
              </a:rPr>
              <a:t> 10 €)</a:t>
            </a:r>
          </a:p>
          <a:p>
            <a:pPr lvl="4"/>
            <a:r>
              <a:rPr lang="fr-FR" dirty="0">
                <a:sym typeface="Wingdings" panose="05000000000000000000" pitchFamily="2" charset="2"/>
              </a:rPr>
              <a:t>Aides à l’emploi (ANS + FFME)</a:t>
            </a:r>
            <a:endParaRPr lang="fr-FR" dirty="0"/>
          </a:p>
          <a:p>
            <a:pPr marL="0" indent="0">
              <a:buNone/>
            </a:pPr>
            <a:endParaRPr lang="fr-FR" sz="1200" dirty="0"/>
          </a:p>
        </p:txBody>
      </p:sp>
      <p:sp>
        <p:nvSpPr>
          <p:cNvPr id="4" name="Sous-titre 3">
            <a:extLst>
              <a:ext uri="{FF2B5EF4-FFF2-40B4-BE49-F238E27FC236}">
                <a16:creationId xmlns:a16="http://schemas.microsoft.com/office/drawing/2014/main" id="{13488F0E-7411-01C4-EC26-256B90C4BDB7}"/>
              </a:ext>
            </a:extLst>
          </p:cNvPr>
          <p:cNvSpPr>
            <a:spLocks noGrp="1"/>
          </p:cNvSpPr>
          <p:nvPr>
            <p:ph type="subTitle" idx="12"/>
          </p:nvPr>
        </p:nvSpPr>
        <p:spPr/>
        <p:txBody>
          <a:bodyPr/>
          <a:lstStyle/>
          <a:p>
            <a:r>
              <a:rPr lang="fr-FR" dirty="0"/>
              <a:t>Communication - Partenariats</a:t>
            </a:r>
          </a:p>
        </p:txBody>
      </p:sp>
      <p:sp>
        <p:nvSpPr>
          <p:cNvPr id="6" name="Titre 5">
            <a:extLst>
              <a:ext uri="{FF2B5EF4-FFF2-40B4-BE49-F238E27FC236}">
                <a16:creationId xmlns:a16="http://schemas.microsoft.com/office/drawing/2014/main" id="{C6C9D957-C7EC-18B5-33D2-ED862C6D4F6A}"/>
              </a:ext>
            </a:extLst>
          </p:cNvPr>
          <p:cNvSpPr>
            <a:spLocks noGrp="1"/>
          </p:cNvSpPr>
          <p:nvPr>
            <p:ph type="ctrTitle"/>
          </p:nvPr>
        </p:nvSpPr>
        <p:spPr/>
        <p:txBody>
          <a:bodyPr>
            <a:normAutofit fontScale="90000"/>
          </a:bodyPr>
          <a:lstStyle/>
          <a:p>
            <a:r>
              <a:rPr lang="fr-FR" dirty="0"/>
              <a:t>IV. RAPPORT D’ACTIVITÉS </a:t>
            </a:r>
          </a:p>
        </p:txBody>
      </p:sp>
      <p:sp>
        <p:nvSpPr>
          <p:cNvPr id="2" name="ZoneTexte 1">
            <a:extLst>
              <a:ext uri="{FF2B5EF4-FFF2-40B4-BE49-F238E27FC236}">
                <a16:creationId xmlns:a16="http://schemas.microsoft.com/office/drawing/2014/main" id="{48D493EF-1964-10DA-782E-AD658C9EEA1B}"/>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spTree>
    <p:extLst>
      <p:ext uri="{BB962C8B-B14F-4D97-AF65-F5344CB8AC3E}">
        <p14:creationId xmlns:p14="http://schemas.microsoft.com/office/powerpoint/2010/main" val="4277496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95BAE193-77CB-BE7D-8FBB-D12A9B48C1D1}"/>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8FE982D6-61DD-249E-FFA4-9929D389C8F4}"/>
              </a:ext>
            </a:extLst>
          </p:cNvPr>
          <p:cNvPicPr>
            <a:picLocks noChangeAspect="1"/>
          </p:cNvPicPr>
          <p:nvPr/>
        </p:nvPicPr>
        <p:blipFill>
          <a:blip r:embed="rId2"/>
          <a:stretch>
            <a:fillRect/>
          </a:stretch>
        </p:blipFill>
        <p:spPr>
          <a:xfrm>
            <a:off x="735722" y="1672015"/>
            <a:ext cx="4531041" cy="2293404"/>
          </a:xfrm>
          <a:prstGeom prst="rect">
            <a:avLst/>
          </a:prstGeom>
        </p:spPr>
      </p:pic>
      <p:sp>
        <p:nvSpPr>
          <p:cNvPr id="3" name="Espace réservé du contenu 2">
            <a:extLst>
              <a:ext uri="{FF2B5EF4-FFF2-40B4-BE49-F238E27FC236}">
                <a16:creationId xmlns:a16="http://schemas.microsoft.com/office/drawing/2014/main" id="{258CD7CF-60AE-B157-17D1-F47BBD54C15F}"/>
              </a:ext>
            </a:extLst>
          </p:cNvPr>
          <p:cNvSpPr>
            <a:spLocks noGrp="1"/>
          </p:cNvSpPr>
          <p:nvPr>
            <p:ph idx="11"/>
          </p:nvPr>
        </p:nvSpPr>
        <p:spPr>
          <a:xfrm>
            <a:off x="536545" y="1173486"/>
            <a:ext cx="8070910" cy="4442048"/>
          </a:xfrm>
        </p:spPr>
        <p:txBody>
          <a:bodyPr/>
          <a:lstStyle/>
          <a:p>
            <a:r>
              <a:rPr lang="fr-FR" dirty="0"/>
              <a:t>Animation du </a:t>
            </a:r>
            <a:r>
              <a:rPr lang="fr-FR" dirty="0">
                <a:hlinkClick r:id="rId3">
                  <a:extLst>
                    <a:ext uri="{A12FA001-AC4F-418D-AE19-62706E023703}">
                      <ahyp:hlinkClr xmlns:ahyp="http://schemas.microsoft.com/office/drawing/2018/hyperlinkcolor" val="tx"/>
                    </a:ext>
                  </a:extLst>
                </a:hlinkClick>
              </a:rPr>
              <a:t>site Internet</a:t>
            </a:r>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Animation des réseaux sociaux de la Ligue</a:t>
            </a:r>
          </a:p>
          <a:p>
            <a:pPr marL="0" indent="0">
              <a:buNone/>
            </a:pPr>
            <a:endParaRPr lang="fr-FR" sz="1200" dirty="0"/>
          </a:p>
        </p:txBody>
      </p:sp>
      <p:sp>
        <p:nvSpPr>
          <p:cNvPr id="4" name="Sous-titre 3">
            <a:extLst>
              <a:ext uri="{FF2B5EF4-FFF2-40B4-BE49-F238E27FC236}">
                <a16:creationId xmlns:a16="http://schemas.microsoft.com/office/drawing/2014/main" id="{8A83E330-CB4B-C066-329C-6F35146F4DC3}"/>
              </a:ext>
            </a:extLst>
          </p:cNvPr>
          <p:cNvSpPr>
            <a:spLocks noGrp="1"/>
          </p:cNvSpPr>
          <p:nvPr>
            <p:ph type="subTitle" idx="12"/>
          </p:nvPr>
        </p:nvSpPr>
        <p:spPr/>
        <p:txBody>
          <a:bodyPr/>
          <a:lstStyle/>
          <a:p>
            <a:r>
              <a:rPr lang="fr-FR" dirty="0"/>
              <a:t>Communication</a:t>
            </a:r>
          </a:p>
        </p:txBody>
      </p:sp>
      <p:sp>
        <p:nvSpPr>
          <p:cNvPr id="6" name="Titre 5">
            <a:extLst>
              <a:ext uri="{FF2B5EF4-FFF2-40B4-BE49-F238E27FC236}">
                <a16:creationId xmlns:a16="http://schemas.microsoft.com/office/drawing/2014/main" id="{C8432A5B-5F9F-0AC7-2EA0-EB780C25CA8D}"/>
              </a:ext>
            </a:extLst>
          </p:cNvPr>
          <p:cNvSpPr>
            <a:spLocks noGrp="1"/>
          </p:cNvSpPr>
          <p:nvPr>
            <p:ph type="ctrTitle"/>
          </p:nvPr>
        </p:nvSpPr>
        <p:spPr/>
        <p:txBody>
          <a:bodyPr>
            <a:normAutofit fontScale="90000"/>
          </a:bodyPr>
          <a:lstStyle/>
          <a:p>
            <a:r>
              <a:rPr lang="fr-FR" dirty="0"/>
              <a:t>IV. RAPPORT D’ACTIVITÉS </a:t>
            </a:r>
          </a:p>
        </p:txBody>
      </p:sp>
      <p:sp>
        <p:nvSpPr>
          <p:cNvPr id="2" name="ZoneTexte 1">
            <a:extLst>
              <a:ext uri="{FF2B5EF4-FFF2-40B4-BE49-F238E27FC236}">
                <a16:creationId xmlns:a16="http://schemas.microsoft.com/office/drawing/2014/main" id="{8D69488F-3A9C-1A99-E466-CA29A5893ADA}"/>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pic>
        <p:nvPicPr>
          <p:cNvPr id="10" name="Image 9">
            <a:extLst>
              <a:ext uri="{FF2B5EF4-FFF2-40B4-BE49-F238E27FC236}">
                <a16:creationId xmlns:a16="http://schemas.microsoft.com/office/drawing/2014/main" id="{67A5A4B1-C651-AAFE-B9CB-7F3366BBA311}"/>
              </a:ext>
            </a:extLst>
          </p:cNvPr>
          <p:cNvPicPr>
            <a:picLocks noChangeAspect="1"/>
          </p:cNvPicPr>
          <p:nvPr/>
        </p:nvPicPr>
        <p:blipFill>
          <a:blip r:embed="rId4"/>
          <a:stretch>
            <a:fillRect/>
          </a:stretch>
        </p:blipFill>
        <p:spPr>
          <a:xfrm>
            <a:off x="753342" y="4715083"/>
            <a:ext cx="2247900" cy="1162050"/>
          </a:xfrm>
          <a:prstGeom prst="rect">
            <a:avLst/>
          </a:prstGeom>
        </p:spPr>
      </p:pic>
    </p:spTree>
    <p:extLst>
      <p:ext uri="{BB962C8B-B14F-4D97-AF65-F5344CB8AC3E}">
        <p14:creationId xmlns:p14="http://schemas.microsoft.com/office/powerpoint/2010/main" val="3373893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FD6BDED6-A3F8-10C6-A97A-AEB201CCA49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C07F723-1CA6-07B2-7BBE-124846AA3F55}"/>
              </a:ext>
            </a:extLst>
          </p:cNvPr>
          <p:cNvSpPr>
            <a:spLocks noGrp="1"/>
          </p:cNvSpPr>
          <p:nvPr>
            <p:ph idx="11"/>
          </p:nvPr>
        </p:nvSpPr>
        <p:spPr>
          <a:xfrm>
            <a:off x="426790" y="1211841"/>
            <a:ext cx="8070910" cy="5295684"/>
          </a:xfrm>
        </p:spPr>
        <p:txBody>
          <a:bodyPr/>
          <a:lstStyle/>
          <a:p>
            <a:r>
              <a:rPr lang="fr-FR" dirty="0"/>
              <a:t>Réalisation de supports graphiques de communication</a:t>
            </a:r>
          </a:p>
          <a:p>
            <a:pPr marL="0" indent="0">
              <a:buNone/>
            </a:pPr>
            <a:endParaRPr lang="fr-FR" dirty="0"/>
          </a:p>
          <a:p>
            <a:endParaRPr lang="fr-FR" b="1" i="1" dirty="0"/>
          </a:p>
          <a:p>
            <a:endParaRPr lang="fr-FR" dirty="0"/>
          </a:p>
          <a:p>
            <a:pPr marL="0" indent="0">
              <a:buNone/>
            </a:pPr>
            <a:endParaRPr lang="fr-FR" dirty="0"/>
          </a:p>
          <a:p>
            <a:pPr marL="0" indent="0">
              <a:buNone/>
            </a:pPr>
            <a:endParaRPr lang="fr-FR" dirty="0"/>
          </a:p>
          <a:p>
            <a:r>
              <a:rPr lang="fr-FR" dirty="0"/>
              <a:t>Relations médias et presse</a:t>
            </a:r>
          </a:p>
          <a:p>
            <a:pPr marL="0" indent="0">
              <a:buNone/>
            </a:pPr>
            <a:endParaRPr lang="fr-FR" dirty="0"/>
          </a:p>
          <a:p>
            <a:pPr marL="0" indent="0">
              <a:buNone/>
            </a:pPr>
            <a:endParaRPr lang="fr-FR" dirty="0"/>
          </a:p>
          <a:p>
            <a:endParaRPr lang="fr-FR" dirty="0"/>
          </a:p>
          <a:p>
            <a:pPr marL="0" indent="0">
              <a:buNone/>
            </a:pPr>
            <a:endParaRPr lang="fr-FR" dirty="0"/>
          </a:p>
          <a:p>
            <a:endParaRPr lang="fr-FR" dirty="0"/>
          </a:p>
          <a:p>
            <a:r>
              <a:rPr lang="fr-FR" dirty="0"/>
              <a:t>Contenus vidéos</a:t>
            </a:r>
            <a:endParaRPr lang="fr-FR" sz="1200" dirty="0"/>
          </a:p>
          <a:p>
            <a:pPr lvl="1"/>
            <a:r>
              <a:rPr lang="fr-FR" dirty="0">
                <a:hlinkClick r:id="rId2"/>
              </a:rPr>
              <a:t>Aftermovie « Championnat Régional de Bloc »</a:t>
            </a:r>
            <a:endParaRPr lang="fr-FR" dirty="0"/>
          </a:p>
        </p:txBody>
      </p:sp>
      <p:sp>
        <p:nvSpPr>
          <p:cNvPr id="4" name="Sous-titre 3">
            <a:extLst>
              <a:ext uri="{FF2B5EF4-FFF2-40B4-BE49-F238E27FC236}">
                <a16:creationId xmlns:a16="http://schemas.microsoft.com/office/drawing/2014/main" id="{BA4F5A46-133E-33B3-BD17-2D028D769E33}"/>
              </a:ext>
            </a:extLst>
          </p:cNvPr>
          <p:cNvSpPr>
            <a:spLocks noGrp="1"/>
          </p:cNvSpPr>
          <p:nvPr>
            <p:ph type="subTitle" idx="12"/>
          </p:nvPr>
        </p:nvSpPr>
        <p:spPr/>
        <p:txBody>
          <a:bodyPr/>
          <a:lstStyle/>
          <a:p>
            <a:r>
              <a:rPr lang="fr-FR" dirty="0"/>
              <a:t>Communication</a:t>
            </a:r>
          </a:p>
        </p:txBody>
      </p:sp>
      <p:sp>
        <p:nvSpPr>
          <p:cNvPr id="6" name="Titre 5">
            <a:extLst>
              <a:ext uri="{FF2B5EF4-FFF2-40B4-BE49-F238E27FC236}">
                <a16:creationId xmlns:a16="http://schemas.microsoft.com/office/drawing/2014/main" id="{0F3463BC-23E8-425D-FAB6-DB353E7D4E7C}"/>
              </a:ext>
            </a:extLst>
          </p:cNvPr>
          <p:cNvSpPr>
            <a:spLocks noGrp="1"/>
          </p:cNvSpPr>
          <p:nvPr>
            <p:ph type="ctrTitle"/>
          </p:nvPr>
        </p:nvSpPr>
        <p:spPr/>
        <p:txBody>
          <a:bodyPr>
            <a:normAutofit fontScale="90000"/>
          </a:bodyPr>
          <a:lstStyle/>
          <a:p>
            <a:r>
              <a:rPr lang="fr-FR" dirty="0"/>
              <a:t>IV. RAPPORT D’ACTIVITÉS </a:t>
            </a:r>
          </a:p>
        </p:txBody>
      </p:sp>
      <p:sp>
        <p:nvSpPr>
          <p:cNvPr id="2" name="ZoneTexte 1">
            <a:extLst>
              <a:ext uri="{FF2B5EF4-FFF2-40B4-BE49-F238E27FC236}">
                <a16:creationId xmlns:a16="http://schemas.microsoft.com/office/drawing/2014/main" id="{B2400E12-B107-355A-6A81-949AB327EC7A}"/>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pic>
        <p:nvPicPr>
          <p:cNvPr id="7" name="Image 6">
            <a:extLst>
              <a:ext uri="{FF2B5EF4-FFF2-40B4-BE49-F238E27FC236}">
                <a16:creationId xmlns:a16="http://schemas.microsoft.com/office/drawing/2014/main" id="{F5820169-B121-1CED-B9ED-4003EF8B33C5}"/>
              </a:ext>
            </a:extLst>
          </p:cNvPr>
          <p:cNvPicPr>
            <a:picLocks noChangeAspect="1"/>
          </p:cNvPicPr>
          <p:nvPr/>
        </p:nvPicPr>
        <p:blipFill>
          <a:blip r:embed="rId3"/>
          <a:stretch>
            <a:fillRect/>
          </a:stretch>
        </p:blipFill>
        <p:spPr>
          <a:xfrm>
            <a:off x="426790" y="1683002"/>
            <a:ext cx="4930178" cy="1147274"/>
          </a:xfrm>
          <a:prstGeom prst="rect">
            <a:avLst/>
          </a:prstGeom>
        </p:spPr>
      </p:pic>
      <p:pic>
        <p:nvPicPr>
          <p:cNvPr id="11" name="Image 10">
            <a:extLst>
              <a:ext uri="{FF2B5EF4-FFF2-40B4-BE49-F238E27FC236}">
                <a16:creationId xmlns:a16="http://schemas.microsoft.com/office/drawing/2014/main" id="{70C213DF-54B6-1B7D-FCE9-BF01585E648C}"/>
              </a:ext>
            </a:extLst>
          </p:cNvPr>
          <p:cNvPicPr>
            <a:picLocks noChangeAspect="1"/>
          </p:cNvPicPr>
          <p:nvPr/>
        </p:nvPicPr>
        <p:blipFill>
          <a:blip r:embed="rId4"/>
          <a:stretch>
            <a:fillRect/>
          </a:stretch>
        </p:blipFill>
        <p:spPr>
          <a:xfrm>
            <a:off x="426791" y="3429000"/>
            <a:ext cx="4985898" cy="889503"/>
          </a:xfrm>
          <a:prstGeom prst="rect">
            <a:avLst/>
          </a:prstGeom>
        </p:spPr>
      </p:pic>
    </p:spTree>
    <p:extLst>
      <p:ext uri="{BB962C8B-B14F-4D97-AF65-F5344CB8AC3E}">
        <p14:creationId xmlns:p14="http://schemas.microsoft.com/office/powerpoint/2010/main" val="3490561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94DB65EF-039E-0055-40B9-BCB4F7ED7240}"/>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4693B51-99AD-E340-69C5-583FDB56A778}"/>
              </a:ext>
            </a:extLst>
          </p:cNvPr>
          <p:cNvSpPr>
            <a:spLocks noGrp="1"/>
          </p:cNvSpPr>
          <p:nvPr>
            <p:ph idx="11"/>
          </p:nvPr>
        </p:nvSpPr>
        <p:spPr>
          <a:xfrm>
            <a:off x="426790" y="1211841"/>
            <a:ext cx="8070910" cy="5295684"/>
          </a:xfrm>
        </p:spPr>
        <p:txBody>
          <a:bodyPr/>
          <a:lstStyle/>
          <a:p>
            <a:r>
              <a:rPr lang="fr-FR" dirty="0"/>
              <a:t>Elaboration d’une plaquette partenaire</a:t>
            </a:r>
          </a:p>
          <a:p>
            <a:pPr lvl="1"/>
            <a:endParaRPr lang="fr-FR" dirty="0"/>
          </a:p>
          <a:p>
            <a:pPr lvl="1"/>
            <a:r>
              <a:rPr lang="fr-FR" dirty="0">
                <a:hlinkClick r:id="rId2"/>
              </a:rPr>
              <a:t>Plaquette Partenaire</a:t>
            </a:r>
            <a:endParaRPr lang="fr-FR" dirty="0"/>
          </a:p>
          <a:p>
            <a:endParaRPr lang="fr-FR" b="1" i="1" dirty="0"/>
          </a:p>
          <a:p>
            <a:pPr marL="0" indent="0">
              <a:buNone/>
            </a:pPr>
            <a:endParaRPr lang="fr-FR" dirty="0"/>
          </a:p>
          <a:p>
            <a:pPr marL="0" indent="0">
              <a:buNone/>
            </a:pPr>
            <a:endParaRPr lang="fr-FR" dirty="0"/>
          </a:p>
          <a:p>
            <a:r>
              <a:rPr lang="fr-FR" dirty="0"/>
              <a:t>Recherche de Partenariats</a:t>
            </a:r>
          </a:p>
          <a:p>
            <a:pPr marL="0" indent="0">
              <a:buNone/>
            </a:pPr>
            <a:endParaRPr lang="fr-FR" dirty="0"/>
          </a:p>
          <a:p>
            <a:pPr marL="0" indent="0">
              <a:buNone/>
            </a:pPr>
            <a:endParaRPr lang="fr-FR" dirty="0"/>
          </a:p>
          <a:p>
            <a:endParaRPr lang="fr-FR" dirty="0"/>
          </a:p>
          <a:p>
            <a:pPr marL="0" indent="0">
              <a:buNone/>
            </a:pPr>
            <a:endParaRPr lang="fr-FR" dirty="0"/>
          </a:p>
          <a:p>
            <a:pPr marL="0" indent="0">
              <a:buNone/>
            </a:pPr>
            <a:endParaRPr lang="fr-FR" dirty="0"/>
          </a:p>
        </p:txBody>
      </p:sp>
      <p:sp>
        <p:nvSpPr>
          <p:cNvPr id="4" name="Sous-titre 3">
            <a:extLst>
              <a:ext uri="{FF2B5EF4-FFF2-40B4-BE49-F238E27FC236}">
                <a16:creationId xmlns:a16="http://schemas.microsoft.com/office/drawing/2014/main" id="{F4D973BF-CD85-167B-EE6A-7375D210E13C}"/>
              </a:ext>
            </a:extLst>
          </p:cNvPr>
          <p:cNvSpPr>
            <a:spLocks noGrp="1"/>
          </p:cNvSpPr>
          <p:nvPr>
            <p:ph type="subTitle" idx="12"/>
          </p:nvPr>
        </p:nvSpPr>
        <p:spPr/>
        <p:txBody>
          <a:bodyPr/>
          <a:lstStyle/>
          <a:p>
            <a:r>
              <a:rPr lang="fr-FR" dirty="0"/>
              <a:t>Partenariats</a:t>
            </a:r>
          </a:p>
        </p:txBody>
      </p:sp>
      <p:sp>
        <p:nvSpPr>
          <p:cNvPr id="6" name="Titre 5">
            <a:extLst>
              <a:ext uri="{FF2B5EF4-FFF2-40B4-BE49-F238E27FC236}">
                <a16:creationId xmlns:a16="http://schemas.microsoft.com/office/drawing/2014/main" id="{6B29FDAB-E20C-5E19-34A0-E38AEDABA91B}"/>
              </a:ext>
            </a:extLst>
          </p:cNvPr>
          <p:cNvSpPr>
            <a:spLocks noGrp="1"/>
          </p:cNvSpPr>
          <p:nvPr>
            <p:ph type="ctrTitle"/>
          </p:nvPr>
        </p:nvSpPr>
        <p:spPr/>
        <p:txBody>
          <a:bodyPr>
            <a:normAutofit fontScale="90000"/>
          </a:bodyPr>
          <a:lstStyle/>
          <a:p>
            <a:r>
              <a:rPr lang="fr-FR" dirty="0"/>
              <a:t>IV. RAPPORT D’ACTIVITÉS </a:t>
            </a:r>
          </a:p>
        </p:txBody>
      </p:sp>
      <p:sp>
        <p:nvSpPr>
          <p:cNvPr id="2" name="ZoneTexte 1">
            <a:extLst>
              <a:ext uri="{FF2B5EF4-FFF2-40B4-BE49-F238E27FC236}">
                <a16:creationId xmlns:a16="http://schemas.microsoft.com/office/drawing/2014/main" id="{4F84FCD0-0026-5373-EDB1-208E0CDF7E39}"/>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pic>
        <p:nvPicPr>
          <p:cNvPr id="8" name="Image 7">
            <a:extLst>
              <a:ext uri="{FF2B5EF4-FFF2-40B4-BE49-F238E27FC236}">
                <a16:creationId xmlns:a16="http://schemas.microsoft.com/office/drawing/2014/main" id="{78F9EB54-305E-D23C-2779-5512A3322ABD}"/>
              </a:ext>
            </a:extLst>
          </p:cNvPr>
          <p:cNvPicPr>
            <a:picLocks noChangeAspect="1"/>
          </p:cNvPicPr>
          <p:nvPr/>
        </p:nvPicPr>
        <p:blipFill rotWithShape="1">
          <a:blip r:embed="rId3"/>
          <a:srcRect t="9587"/>
          <a:stretch/>
        </p:blipFill>
        <p:spPr>
          <a:xfrm>
            <a:off x="646300" y="3404631"/>
            <a:ext cx="4432722" cy="3222506"/>
          </a:xfrm>
          <a:prstGeom prst="rect">
            <a:avLst/>
          </a:prstGeom>
        </p:spPr>
      </p:pic>
    </p:spTree>
    <p:extLst>
      <p:ext uri="{BB962C8B-B14F-4D97-AF65-F5344CB8AC3E}">
        <p14:creationId xmlns:p14="http://schemas.microsoft.com/office/powerpoint/2010/main" val="3393790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ous-titre 3"/>
          <p:cNvSpPr>
            <a:spLocks noGrp="1"/>
          </p:cNvSpPr>
          <p:nvPr>
            <p:ph type="subTitle" idx="12"/>
          </p:nvPr>
        </p:nvSpPr>
        <p:spPr/>
        <p:txBody>
          <a:bodyPr/>
          <a:lstStyle/>
          <a:p>
            <a:r>
              <a:rPr lang="fr-FR" dirty="0"/>
              <a:t>Para-Escalade</a:t>
            </a:r>
          </a:p>
        </p:txBody>
      </p:sp>
      <p:sp>
        <p:nvSpPr>
          <p:cNvPr id="6" name="Titre 5"/>
          <p:cNvSpPr>
            <a:spLocks noGrp="1"/>
          </p:cNvSpPr>
          <p:nvPr>
            <p:ph type="ctrTitle"/>
          </p:nvPr>
        </p:nvSpPr>
        <p:spPr/>
        <p:txBody>
          <a:bodyPr>
            <a:normAutofit fontScale="90000"/>
          </a:bodyPr>
          <a:lstStyle/>
          <a:p>
            <a:r>
              <a:rPr lang="fr-FR" dirty="0"/>
              <a:t>IV. RAPPORT D’ACTIVITÉS </a:t>
            </a:r>
          </a:p>
        </p:txBody>
      </p:sp>
      <p:graphicFrame>
        <p:nvGraphicFramePr>
          <p:cNvPr id="8" name="Tableau 7"/>
          <p:cNvGraphicFramePr>
            <a:graphicFrameLocks noGrp="1"/>
          </p:cNvGraphicFramePr>
          <p:nvPr>
            <p:extLst>
              <p:ext uri="{D42A27DB-BD31-4B8C-83A1-F6EECF244321}">
                <p14:modId xmlns:p14="http://schemas.microsoft.com/office/powerpoint/2010/main" val="1094161015"/>
              </p:ext>
            </p:extLst>
          </p:nvPr>
        </p:nvGraphicFramePr>
        <p:xfrm>
          <a:off x="426790" y="1419367"/>
          <a:ext cx="8070908" cy="3187368"/>
        </p:xfrm>
        <a:graphic>
          <a:graphicData uri="http://schemas.openxmlformats.org/drawingml/2006/table">
            <a:tbl>
              <a:tblPr firstRow="1" bandRow="1">
                <a:tableStyleId>{FABFCF23-3B69-468F-B69F-88F6DE6A72F2}</a:tableStyleId>
              </a:tblPr>
              <a:tblGrid>
                <a:gridCol w="8070908">
                  <a:extLst>
                    <a:ext uri="{9D8B030D-6E8A-4147-A177-3AD203B41FA5}">
                      <a16:colId xmlns:a16="http://schemas.microsoft.com/office/drawing/2014/main" val="3710915472"/>
                    </a:ext>
                  </a:extLst>
                </a:gridCol>
              </a:tblGrid>
              <a:tr h="408608">
                <a:tc>
                  <a:txBody>
                    <a:bodyPr/>
                    <a:lstStyle/>
                    <a:p>
                      <a:r>
                        <a:rPr lang="fr-FR" sz="1800" b="1" kern="1200" dirty="0">
                          <a:solidFill>
                            <a:schemeClr val="lt1"/>
                          </a:solidFill>
                        </a:rPr>
                        <a:t>Objectifs</a:t>
                      </a:r>
                      <a:endParaRPr lang="fr-FR" dirty="0">
                        <a:latin typeface="ClanOT-Bold" panose="020B0804020101020102" pitchFamily="34" charset="0"/>
                      </a:endParaRPr>
                    </a:p>
                  </a:txBody>
                  <a:tcPr/>
                </a:tc>
                <a:extLst>
                  <a:ext uri="{0D108BD9-81ED-4DB2-BD59-A6C34878D82A}">
                    <a16:rowId xmlns:a16="http://schemas.microsoft.com/office/drawing/2014/main" val="818070207"/>
                  </a:ext>
                </a:extLst>
              </a:tr>
              <a:tr h="370840">
                <a:tc>
                  <a:txBody>
                    <a:bodyPr/>
                    <a:lstStyle/>
                    <a:p>
                      <a:endParaRPr lang="fr-FR" sz="1800" b="1" kern="1200" dirty="0">
                        <a:solidFill>
                          <a:schemeClr val="tx2">
                            <a:lumMod val="50000"/>
                          </a:schemeClr>
                        </a:solidFill>
                        <a:effectLst/>
                      </a:endParaRPr>
                    </a:p>
                    <a:p>
                      <a:pPr marL="285750" indent="-285750">
                        <a:buFont typeface="Wingdings" panose="05000000000000000000" pitchFamily="2" charset="2"/>
                        <a:buChar char="v"/>
                      </a:pPr>
                      <a:r>
                        <a:rPr lang="fr-FR" sz="1600" b="0" kern="1200" dirty="0">
                          <a:solidFill>
                            <a:schemeClr val="tx2">
                              <a:lumMod val="50000"/>
                            </a:schemeClr>
                          </a:solidFill>
                          <a:effectLst/>
                          <a:sym typeface="Wingdings" panose="05000000000000000000" pitchFamily="2" charset="2"/>
                        </a:rPr>
                        <a:t>Redynamiser</a:t>
                      </a:r>
                      <a:r>
                        <a:rPr lang="fr-FR" sz="1600" b="0" kern="1200" baseline="0" dirty="0">
                          <a:solidFill>
                            <a:schemeClr val="tx2">
                              <a:lumMod val="50000"/>
                            </a:schemeClr>
                          </a:solidFill>
                          <a:effectLst/>
                          <a:sym typeface="Wingdings" panose="05000000000000000000" pitchFamily="2" charset="2"/>
                        </a:rPr>
                        <a:t> et restructurer une commission en perte de vitesse</a:t>
                      </a:r>
                    </a:p>
                    <a:p>
                      <a:pPr marL="285750" indent="-285750">
                        <a:buFont typeface="Wingdings" panose="05000000000000000000" pitchFamily="2" charset="2"/>
                        <a:buChar char="v"/>
                      </a:pPr>
                      <a:r>
                        <a:rPr lang="fr-FR" sz="1600" b="0" kern="1200" baseline="0" dirty="0">
                          <a:solidFill>
                            <a:schemeClr val="tx2">
                              <a:lumMod val="50000"/>
                            </a:schemeClr>
                          </a:solidFill>
                          <a:effectLst/>
                          <a:sym typeface="Wingdings" panose="05000000000000000000" pitchFamily="2" charset="2"/>
                        </a:rPr>
                        <a:t>Lancer une dynamique régionale en s’appuyant sur la nouvelle Commission Para-Escalade nationale et Hélène Le Rouge, CTN Para-Escalade</a:t>
                      </a:r>
                      <a:endParaRPr lang="fr-FR" sz="1600" b="0" kern="1200" dirty="0">
                        <a:solidFill>
                          <a:schemeClr val="tx2">
                            <a:lumMod val="50000"/>
                          </a:schemeClr>
                        </a:solidFill>
                        <a:effectLst/>
                      </a:endParaRPr>
                    </a:p>
                    <a:p>
                      <a:endParaRPr lang="fr-FR" sz="1600" b="0" dirty="0"/>
                    </a:p>
                  </a:txBody>
                  <a:tcPr/>
                </a:tc>
                <a:extLst>
                  <a:ext uri="{0D108BD9-81ED-4DB2-BD59-A6C34878D82A}">
                    <a16:rowId xmlns:a16="http://schemas.microsoft.com/office/drawing/2014/main" val="1482479888"/>
                  </a:ext>
                </a:extLst>
              </a:tr>
              <a:tr h="370840">
                <a:tc>
                  <a:txBody>
                    <a:bodyPr/>
                    <a:lstStyle/>
                    <a:p>
                      <a:r>
                        <a:rPr lang="fr-FR" b="1" dirty="0">
                          <a:solidFill>
                            <a:schemeClr val="accent5">
                              <a:lumMod val="75000"/>
                            </a:schemeClr>
                          </a:solidFill>
                        </a:rPr>
                        <a:t>Actions</a:t>
                      </a:r>
                      <a:endParaRPr lang="fr-FR" b="1" dirty="0">
                        <a:solidFill>
                          <a:schemeClr val="accent5">
                            <a:lumMod val="75000"/>
                          </a:schemeClr>
                        </a:solidFill>
                        <a:latin typeface="ClanOT-Bold" panose="020B0804020101020102" pitchFamily="34" charset="0"/>
                      </a:endParaRPr>
                    </a:p>
                  </a:txBody>
                  <a:tcPr/>
                </a:tc>
                <a:extLst>
                  <a:ext uri="{0D108BD9-81ED-4DB2-BD59-A6C34878D82A}">
                    <a16:rowId xmlns:a16="http://schemas.microsoft.com/office/drawing/2014/main" val="420587076"/>
                  </a:ext>
                </a:extLst>
              </a:tr>
              <a:tr h="370840">
                <a:tc>
                  <a:txBody>
                    <a:bodyPr/>
                    <a:lstStyle/>
                    <a:p>
                      <a:pPr marL="0" indent="0">
                        <a:buFontTx/>
                        <a:buNone/>
                      </a:pPr>
                      <a:endParaRPr lang="fr-FR" sz="1600" kern="1200" baseline="0" dirty="0">
                        <a:solidFill>
                          <a:schemeClr val="dk1"/>
                        </a:solidFill>
                      </a:endParaRPr>
                    </a:p>
                    <a:p>
                      <a:pPr marL="285750" indent="-285750">
                        <a:buFont typeface="Wingdings" panose="05000000000000000000" pitchFamily="2" charset="2"/>
                        <a:buChar char="v"/>
                      </a:pPr>
                      <a:r>
                        <a:rPr lang="fr-FR" sz="1600" kern="1200" baseline="0" dirty="0">
                          <a:solidFill>
                            <a:schemeClr val="tx2">
                              <a:lumMod val="50000"/>
                            </a:schemeClr>
                          </a:solidFill>
                        </a:rPr>
                        <a:t>Séminaire Para-Escalade, le 17 juin 2023 à Talence</a:t>
                      </a:r>
                    </a:p>
                    <a:p>
                      <a:pPr marL="285750" indent="-285750">
                        <a:buFont typeface="Wingdings" panose="05000000000000000000" pitchFamily="2" charset="2"/>
                        <a:buChar char="v"/>
                      </a:pPr>
                      <a:r>
                        <a:rPr lang="fr-FR" sz="1600" kern="1200" baseline="0" dirty="0">
                          <a:solidFill>
                            <a:schemeClr val="tx2">
                              <a:lumMod val="50000"/>
                            </a:schemeClr>
                          </a:solidFill>
                        </a:rPr>
                        <a:t>Journée Paralympique, le 30 septembre 2023 au CREPS (Talence)</a:t>
                      </a:r>
                    </a:p>
                    <a:p>
                      <a:pPr marL="0" indent="0">
                        <a:buFontTx/>
                        <a:buNone/>
                      </a:pPr>
                      <a:endParaRPr lang="fr-FR" sz="1600" kern="1200" baseline="0" dirty="0">
                        <a:solidFill>
                          <a:schemeClr val="dk1"/>
                        </a:solidFill>
                        <a:latin typeface="+mn-lt"/>
                        <a:ea typeface="+mn-ea"/>
                        <a:cs typeface="+mn-cs"/>
                      </a:endParaRPr>
                    </a:p>
                  </a:txBody>
                  <a:tcPr/>
                </a:tc>
                <a:extLst>
                  <a:ext uri="{0D108BD9-81ED-4DB2-BD59-A6C34878D82A}">
                    <a16:rowId xmlns:a16="http://schemas.microsoft.com/office/drawing/2014/main" val="379793761"/>
                  </a:ext>
                </a:extLst>
              </a:tr>
            </a:tbl>
          </a:graphicData>
        </a:graphic>
      </p:graphicFrame>
      <p:pic>
        <p:nvPicPr>
          <p:cNvPr id="5" name="Image 4">
            <a:extLst>
              <a:ext uri="{FF2B5EF4-FFF2-40B4-BE49-F238E27FC236}">
                <a16:creationId xmlns:a16="http://schemas.microsoft.com/office/drawing/2014/main" id="{F294DF59-2F8E-7A6C-F394-07FFEC2AB907}"/>
              </a:ext>
            </a:extLst>
          </p:cNvPr>
          <p:cNvPicPr>
            <a:picLocks noChangeAspect="1"/>
          </p:cNvPicPr>
          <p:nvPr/>
        </p:nvPicPr>
        <p:blipFill>
          <a:blip r:embed="rId2"/>
          <a:stretch>
            <a:fillRect/>
          </a:stretch>
        </p:blipFill>
        <p:spPr>
          <a:xfrm>
            <a:off x="5125848" y="479899"/>
            <a:ext cx="3371850" cy="809625"/>
          </a:xfrm>
          <a:prstGeom prst="rect">
            <a:avLst/>
          </a:prstGeom>
        </p:spPr>
      </p:pic>
    </p:spTree>
    <p:extLst>
      <p:ext uri="{BB962C8B-B14F-4D97-AF65-F5344CB8AC3E}">
        <p14:creationId xmlns:p14="http://schemas.microsoft.com/office/powerpoint/2010/main" val="3411836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C3A5A681-55BB-8978-A520-B3A9EA083E09}"/>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17BEAF5-3E3A-884B-7B2C-226EB7EC17E8}"/>
              </a:ext>
            </a:extLst>
          </p:cNvPr>
          <p:cNvSpPr>
            <a:spLocks noGrp="1"/>
          </p:cNvSpPr>
          <p:nvPr>
            <p:ph idx="11"/>
          </p:nvPr>
        </p:nvSpPr>
        <p:spPr>
          <a:xfrm>
            <a:off x="426790" y="1565275"/>
            <a:ext cx="8070910" cy="4442048"/>
          </a:xfrm>
        </p:spPr>
        <p:txBody>
          <a:bodyPr/>
          <a:lstStyle/>
          <a:p>
            <a:r>
              <a:rPr lang="fr-FR" sz="1600" kern="1200" baseline="0" dirty="0"/>
              <a:t>Organisation d’évènements sur la thématique</a:t>
            </a:r>
          </a:p>
          <a:p>
            <a:pPr lvl="1"/>
            <a:endParaRPr lang="fr-FR" dirty="0"/>
          </a:p>
          <a:p>
            <a:pPr lvl="1"/>
            <a:r>
              <a:rPr lang="fr-FR" b="1" dirty="0">
                <a:solidFill>
                  <a:srgbClr val="002C6E"/>
                </a:solidFill>
                <a:hlinkClick r:id="rId2">
                  <a:extLst>
                    <a:ext uri="{A12FA001-AC4F-418D-AE19-62706E023703}">
                      <ahyp:hlinkClr xmlns:ahyp="http://schemas.microsoft.com/office/drawing/2018/hyperlinkcolor" val="tx"/>
                    </a:ext>
                  </a:extLst>
                </a:hlinkClick>
              </a:rPr>
              <a:t>Séminaire Para-Escalade</a:t>
            </a:r>
            <a:r>
              <a:rPr lang="fr-FR" b="1" dirty="0"/>
              <a:t>: </a:t>
            </a:r>
            <a:r>
              <a:rPr lang="fr-FR" dirty="0"/>
              <a:t>17 Juin 2023, Talence</a:t>
            </a:r>
          </a:p>
          <a:p>
            <a:pPr lvl="1"/>
            <a:endParaRPr lang="fr-FR" dirty="0"/>
          </a:p>
          <a:p>
            <a:pPr lvl="4"/>
            <a:r>
              <a:rPr lang="fr-FR" dirty="0"/>
              <a:t>15 participant(e)s</a:t>
            </a:r>
          </a:p>
          <a:p>
            <a:pPr lvl="4"/>
            <a:r>
              <a:rPr lang="fr-FR" dirty="0"/>
              <a:t>Intervenants: Hélène Le Rouge, Stéphanie Renaud, Rémi Focchanere</a:t>
            </a:r>
          </a:p>
          <a:p>
            <a:pPr marL="266700" lvl="1" indent="0">
              <a:buNone/>
            </a:pPr>
            <a:endParaRPr lang="fr-FR" dirty="0"/>
          </a:p>
          <a:p>
            <a:pPr marL="0" indent="0">
              <a:buNone/>
            </a:pPr>
            <a:endParaRPr lang="fr-FR" sz="1600" kern="1200" baseline="0" dirty="0"/>
          </a:p>
          <a:p>
            <a:pPr lvl="1"/>
            <a:endParaRPr lang="fr-FR" dirty="0"/>
          </a:p>
          <a:p>
            <a:pPr lvl="1"/>
            <a:r>
              <a:rPr lang="fr-FR" b="1" dirty="0">
                <a:solidFill>
                  <a:srgbClr val="002C6E"/>
                </a:solidFill>
              </a:rPr>
              <a:t>Journée Paralympique</a:t>
            </a:r>
            <a:r>
              <a:rPr lang="fr-FR" b="1" dirty="0"/>
              <a:t>: </a:t>
            </a:r>
            <a:r>
              <a:rPr lang="fr-FR" dirty="0"/>
              <a:t>30 septembre 2023, Talence</a:t>
            </a:r>
          </a:p>
          <a:p>
            <a:pPr marL="266700" lvl="1" indent="0">
              <a:buNone/>
            </a:pPr>
            <a:endParaRPr lang="fr-FR" dirty="0"/>
          </a:p>
          <a:p>
            <a:pPr marL="266700" lvl="1" indent="0">
              <a:buNone/>
            </a:pPr>
            <a:endParaRPr lang="fr-FR" dirty="0"/>
          </a:p>
          <a:p>
            <a:pPr marL="266700" lvl="1" indent="0">
              <a:buNone/>
            </a:pPr>
            <a:endParaRPr lang="fr-FR" dirty="0"/>
          </a:p>
          <a:p>
            <a:pPr marL="266700" lvl="1" indent="0">
              <a:buNone/>
            </a:pPr>
            <a:endParaRPr lang="fr-FR" dirty="0"/>
          </a:p>
        </p:txBody>
      </p:sp>
      <p:sp>
        <p:nvSpPr>
          <p:cNvPr id="4" name="Sous-titre 3">
            <a:extLst>
              <a:ext uri="{FF2B5EF4-FFF2-40B4-BE49-F238E27FC236}">
                <a16:creationId xmlns:a16="http://schemas.microsoft.com/office/drawing/2014/main" id="{7F101C62-5BAF-B3B9-FC3C-DEE4B0945290}"/>
              </a:ext>
            </a:extLst>
          </p:cNvPr>
          <p:cNvSpPr>
            <a:spLocks noGrp="1"/>
          </p:cNvSpPr>
          <p:nvPr>
            <p:ph type="subTitle" idx="12"/>
          </p:nvPr>
        </p:nvSpPr>
        <p:spPr/>
        <p:txBody>
          <a:bodyPr/>
          <a:lstStyle/>
          <a:p>
            <a:r>
              <a:rPr lang="fr-FR" dirty="0"/>
              <a:t>Para-Escalade</a:t>
            </a:r>
          </a:p>
        </p:txBody>
      </p:sp>
      <p:sp>
        <p:nvSpPr>
          <p:cNvPr id="6" name="Titre 5">
            <a:extLst>
              <a:ext uri="{FF2B5EF4-FFF2-40B4-BE49-F238E27FC236}">
                <a16:creationId xmlns:a16="http://schemas.microsoft.com/office/drawing/2014/main" id="{77ABC8B9-EBF5-61F6-A031-864C66CE8E3A}"/>
              </a:ext>
            </a:extLst>
          </p:cNvPr>
          <p:cNvSpPr>
            <a:spLocks noGrp="1"/>
          </p:cNvSpPr>
          <p:nvPr>
            <p:ph type="ctrTitle"/>
          </p:nvPr>
        </p:nvSpPr>
        <p:spPr/>
        <p:txBody>
          <a:bodyPr>
            <a:normAutofit fontScale="90000"/>
          </a:bodyPr>
          <a:lstStyle/>
          <a:p>
            <a:r>
              <a:rPr lang="fr-FR" dirty="0"/>
              <a:t>IV. RAPPORT D’ACTIVITÉS </a:t>
            </a:r>
          </a:p>
        </p:txBody>
      </p:sp>
      <p:pic>
        <p:nvPicPr>
          <p:cNvPr id="7" name="Image 6" descr="Une image contenant texte, cercle, capture d’écran, chaussures&#10;&#10;Description générée automatiquement">
            <a:extLst>
              <a:ext uri="{FF2B5EF4-FFF2-40B4-BE49-F238E27FC236}">
                <a16:creationId xmlns:a16="http://schemas.microsoft.com/office/drawing/2014/main" id="{BD4210AB-79B5-0238-8613-587D8339F643}"/>
              </a:ext>
            </a:extLst>
          </p:cNvPr>
          <p:cNvPicPr>
            <a:picLocks noChangeAspect="1"/>
          </p:cNvPicPr>
          <p:nvPr/>
        </p:nvPicPr>
        <p:blipFill>
          <a:blip r:embed="rId3"/>
          <a:stretch>
            <a:fillRect/>
          </a:stretch>
        </p:blipFill>
        <p:spPr>
          <a:xfrm>
            <a:off x="6047715" y="1411274"/>
            <a:ext cx="1804184" cy="2255514"/>
          </a:xfrm>
          <a:prstGeom prst="rect">
            <a:avLst/>
          </a:prstGeom>
        </p:spPr>
      </p:pic>
      <p:sp>
        <p:nvSpPr>
          <p:cNvPr id="2" name="ZoneTexte 1">
            <a:extLst>
              <a:ext uri="{FF2B5EF4-FFF2-40B4-BE49-F238E27FC236}">
                <a16:creationId xmlns:a16="http://schemas.microsoft.com/office/drawing/2014/main" id="{2F2FA8C8-754F-2C9D-38C1-1DAD30177214}"/>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spTree>
    <p:extLst>
      <p:ext uri="{BB962C8B-B14F-4D97-AF65-F5344CB8AC3E}">
        <p14:creationId xmlns:p14="http://schemas.microsoft.com/office/powerpoint/2010/main" val="10001491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ous-titre 3"/>
          <p:cNvSpPr>
            <a:spLocks noGrp="1"/>
          </p:cNvSpPr>
          <p:nvPr>
            <p:ph type="subTitle" idx="12"/>
          </p:nvPr>
        </p:nvSpPr>
        <p:spPr/>
        <p:txBody>
          <a:bodyPr/>
          <a:lstStyle/>
          <a:p>
            <a:r>
              <a:rPr lang="fr-FR" dirty="0"/>
              <a:t>Évènements promotionnels</a:t>
            </a:r>
          </a:p>
        </p:txBody>
      </p:sp>
      <p:sp>
        <p:nvSpPr>
          <p:cNvPr id="6" name="Titre 5"/>
          <p:cNvSpPr>
            <a:spLocks noGrp="1"/>
          </p:cNvSpPr>
          <p:nvPr>
            <p:ph type="ctrTitle"/>
          </p:nvPr>
        </p:nvSpPr>
        <p:spPr/>
        <p:txBody>
          <a:bodyPr>
            <a:normAutofit fontScale="90000"/>
          </a:bodyPr>
          <a:lstStyle/>
          <a:p>
            <a:r>
              <a:rPr lang="fr-FR" dirty="0"/>
              <a:t>IV. RAPPORT D’ACTIVITÉS </a:t>
            </a:r>
          </a:p>
        </p:txBody>
      </p:sp>
      <p:graphicFrame>
        <p:nvGraphicFramePr>
          <p:cNvPr id="8" name="Tableau 7"/>
          <p:cNvGraphicFramePr>
            <a:graphicFrameLocks noGrp="1"/>
          </p:cNvGraphicFramePr>
          <p:nvPr>
            <p:extLst>
              <p:ext uri="{D42A27DB-BD31-4B8C-83A1-F6EECF244321}">
                <p14:modId xmlns:p14="http://schemas.microsoft.com/office/powerpoint/2010/main" val="1521557182"/>
              </p:ext>
            </p:extLst>
          </p:nvPr>
        </p:nvGraphicFramePr>
        <p:xfrm>
          <a:off x="426790" y="1419367"/>
          <a:ext cx="8070908" cy="2943528"/>
        </p:xfrm>
        <a:graphic>
          <a:graphicData uri="http://schemas.openxmlformats.org/drawingml/2006/table">
            <a:tbl>
              <a:tblPr firstRow="1" bandRow="1">
                <a:tableStyleId>{FABFCF23-3B69-468F-B69F-88F6DE6A72F2}</a:tableStyleId>
              </a:tblPr>
              <a:tblGrid>
                <a:gridCol w="8070908">
                  <a:extLst>
                    <a:ext uri="{9D8B030D-6E8A-4147-A177-3AD203B41FA5}">
                      <a16:colId xmlns:a16="http://schemas.microsoft.com/office/drawing/2014/main" val="3710915472"/>
                    </a:ext>
                  </a:extLst>
                </a:gridCol>
              </a:tblGrid>
              <a:tr h="408608">
                <a:tc>
                  <a:txBody>
                    <a:bodyPr/>
                    <a:lstStyle/>
                    <a:p>
                      <a:r>
                        <a:rPr lang="fr-FR" sz="1800" b="1" kern="1200" dirty="0">
                          <a:solidFill>
                            <a:schemeClr val="lt1"/>
                          </a:solidFill>
                        </a:rPr>
                        <a:t>Objectifs</a:t>
                      </a:r>
                      <a:endParaRPr lang="fr-FR" dirty="0">
                        <a:latin typeface="ClanOT-Bold" panose="020B0804020101020102" pitchFamily="34" charset="0"/>
                      </a:endParaRPr>
                    </a:p>
                  </a:txBody>
                  <a:tcPr/>
                </a:tc>
                <a:extLst>
                  <a:ext uri="{0D108BD9-81ED-4DB2-BD59-A6C34878D82A}">
                    <a16:rowId xmlns:a16="http://schemas.microsoft.com/office/drawing/2014/main" val="818070207"/>
                  </a:ext>
                </a:extLst>
              </a:tr>
              <a:tr h="370840">
                <a:tc>
                  <a:txBody>
                    <a:bodyPr/>
                    <a:lstStyle/>
                    <a:p>
                      <a:endParaRPr lang="fr-FR" sz="1800" b="1" kern="1200" dirty="0">
                        <a:solidFill>
                          <a:schemeClr val="dk1"/>
                        </a:solidFill>
                        <a:effectLst/>
                      </a:endParaRPr>
                    </a:p>
                    <a:p>
                      <a:pPr marL="285750" indent="-285750">
                        <a:buFont typeface="Wingdings" panose="05000000000000000000" pitchFamily="2" charset="2"/>
                        <a:buChar char="v"/>
                      </a:pPr>
                      <a:r>
                        <a:rPr lang="fr-FR" sz="1600" b="0" kern="1200" dirty="0">
                          <a:solidFill>
                            <a:schemeClr val="tx2">
                              <a:lumMod val="50000"/>
                            </a:schemeClr>
                          </a:solidFill>
                          <a:effectLst/>
                          <a:sym typeface="Wingdings" panose="05000000000000000000" pitchFamily="2" charset="2"/>
                        </a:rPr>
                        <a:t>Étudier</a:t>
                      </a:r>
                      <a:r>
                        <a:rPr lang="fr-FR" sz="1600" b="0" kern="1200" baseline="0" dirty="0">
                          <a:solidFill>
                            <a:schemeClr val="tx2">
                              <a:lumMod val="50000"/>
                            </a:schemeClr>
                          </a:solidFill>
                          <a:effectLst/>
                          <a:sym typeface="Wingdings" panose="05000000000000000000" pitchFamily="2" charset="2"/>
                        </a:rPr>
                        <a:t> les sollicitations de participation à des journées de promotion de l’activité physique et sportive envers des publics particuliers</a:t>
                      </a:r>
                      <a:endParaRPr lang="fr-FR" sz="1600" b="0" kern="1200" dirty="0">
                        <a:solidFill>
                          <a:schemeClr val="tx2">
                            <a:lumMod val="50000"/>
                          </a:schemeClr>
                        </a:solidFill>
                        <a:effectLst/>
                      </a:endParaRPr>
                    </a:p>
                    <a:p>
                      <a:endParaRPr lang="fr-FR" sz="1600" b="0" dirty="0"/>
                    </a:p>
                  </a:txBody>
                  <a:tcPr/>
                </a:tc>
                <a:extLst>
                  <a:ext uri="{0D108BD9-81ED-4DB2-BD59-A6C34878D82A}">
                    <a16:rowId xmlns:a16="http://schemas.microsoft.com/office/drawing/2014/main" val="1482479888"/>
                  </a:ext>
                </a:extLst>
              </a:tr>
              <a:tr h="370840">
                <a:tc>
                  <a:txBody>
                    <a:bodyPr/>
                    <a:lstStyle/>
                    <a:p>
                      <a:r>
                        <a:rPr lang="fr-FR" b="1" dirty="0">
                          <a:solidFill>
                            <a:schemeClr val="accent5">
                              <a:lumMod val="75000"/>
                            </a:schemeClr>
                          </a:solidFill>
                        </a:rPr>
                        <a:t>Actions</a:t>
                      </a:r>
                      <a:endParaRPr lang="fr-FR" b="1" dirty="0">
                        <a:solidFill>
                          <a:schemeClr val="accent5">
                            <a:lumMod val="75000"/>
                          </a:schemeClr>
                        </a:solidFill>
                        <a:latin typeface="ClanOT-Bold" panose="020B0804020101020102" pitchFamily="34" charset="0"/>
                      </a:endParaRPr>
                    </a:p>
                  </a:txBody>
                  <a:tcPr/>
                </a:tc>
                <a:extLst>
                  <a:ext uri="{0D108BD9-81ED-4DB2-BD59-A6C34878D82A}">
                    <a16:rowId xmlns:a16="http://schemas.microsoft.com/office/drawing/2014/main" val="420587076"/>
                  </a:ext>
                </a:extLst>
              </a:tr>
              <a:tr h="370840">
                <a:tc>
                  <a:txBody>
                    <a:bodyPr/>
                    <a:lstStyle/>
                    <a:p>
                      <a:pPr marL="0" indent="0">
                        <a:buFontTx/>
                        <a:buNone/>
                      </a:pPr>
                      <a:endParaRPr lang="fr-FR" sz="1600" kern="1200" baseline="0" dirty="0">
                        <a:solidFill>
                          <a:schemeClr val="dk1"/>
                        </a:solidFill>
                      </a:endParaRPr>
                    </a:p>
                    <a:p>
                      <a:pPr marL="285750" indent="-285750">
                        <a:buFont typeface="Wingdings" panose="05000000000000000000" pitchFamily="2" charset="2"/>
                        <a:buChar char="v"/>
                      </a:pPr>
                      <a:r>
                        <a:rPr lang="fr-FR" sz="1600" kern="1200" baseline="0" dirty="0">
                          <a:solidFill>
                            <a:schemeClr val="tx2">
                              <a:lumMod val="50000"/>
                            </a:schemeClr>
                          </a:solidFill>
                        </a:rPr>
                        <a:t>Participation à 2 manifestations de promotion (Journée Evasion le 21 juin 2023,  Journée Olympique et Paralympique les 23-24 juin 2023)</a:t>
                      </a:r>
                    </a:p>
                    <a:p>
                      <a:pPr marL="0" indent="0">
                        <a:buFontTx/>
                        <a:buNone/>
                      </a:pPr>
                      <a:endParaRPr lang="fr-FR" sz="1600" kern="1200" baseline="0" dirty="0">
                        <a:solidFill>
                          <a:schemeClr val="dk1"/>
                        </a:solidFill>
                        <a:latin typeface="+mn-lt"/>
                        <a:ea typeface="+mn-ea"/>
                        <a:cs typeface="+mn-cs"/>
                      </a:endParaRPr>
                    </a:p>
                  </a:txBody>
                  <a:tcPr/>
                </a:tc>
                <a:extLst>
                  <a:ext uri="{0D108BD9-81ED-4DB2-BD59-A6C34878D82A}">
                    <a16:rowId xmlns:a16="http://schemas.microsoft.com/office/drawing/2014/main" val="379793761"/>
                  </a:ext>
                </a:extLst>
              </a:tr>
            </a:tbl>
          </a:graphicData>
        </a:graphic>
      </p:graphicFrame>
      <p:pic>
        <p:nvPicPr>
          <p:cNvPr id="5" name="Image 4">
            <a:extLst>
              <a:ext uri="{FF2B5EF4-FFF2-40B4-BE49-F238E27FC236}">
                <a16:creationId xmlns:a16="http://schemas.microsoft.com/office/drawing/2014/main" id="{14D92652-4AC7-A0F6-21CD-B15D895A1FBF}"/>
              </a:ext>
            </a:extLst>
          </p:cNvPr>
          <p:cNvPicPr>
            <a:picLocks noChangeAspect="1"/>
          </p:cNvPicPr>
          <p:nvPr/>
        </p:nvPicPr>
        <p:blipFill>
          <a:blip r:embed="rId2"/>
          <a:stretch>
            <a:fillRect/>
          </a:stretch>
        </p:blipFill>
        <p:spPr>
          <a:xfrm>
            <a:off x="5449698" y="599686"/>
            <a:ext cx="3048000" cy="733425"/>
          </a:xfrm>
          <a:prstGeom prst="rect">
            <a:avLst/>
          </a:prstGeom>
        </p:spPr>
      </p:pic>
    </p:spTree>
    <p:extLst>
      <p:ext uri="{BB962C8B-B14F-4D97-AF65-F5344CB8AC3E}">
        <p14:creationId xmlns:p14="http://schemas.microsoft.com/office/powerpoint/2010/main" val="23896410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5340A3D6-096C-5E46-1D88-ADEF2668C33E}"/>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99254E6-9E0E-C8B8-400B-937E7F35DFA7}"/>
              </a:ext>
            </a:extLst>
          </p:cNvPr>
          <p:cNvSpPr>
            <a:spLocks noGrp="1"/>
          </p:cNvSpPr>
          <p:nvPr>
            <p:ph idx="11"/>
          </p:nvPr>
        </p:nvSpPr>
        <p:spPr>
          <a:xfrm>
            <a:off x="426790" y="1565275"/>
            <a:ext cx="8070910" cy="4442048"/>
          </a:xfrm>
        </p:spPr>
        <p:txBody>
          <a:bodyPr/>
          <a:lstStyle/>
          <a:p>
            <a:r>
              <a:rPr lang="fr-FR" dirty="0"/>
              <a:t>Participation à</a:t>
            </a:r>
            <a:r>
              <a:rPr lang="fr-FR" sz="1600" kern="1200" baseline="0" dirty="0"/>
              <a:t> des évènements promotionnels</a:t>
            </a:r>
          </a:p>
          <a:p>
            <a:pPr lvl="1"/>
            <a:endParaRPr lang="fr-FR" dirty="0"/>
          </a:p>
          <a:p>
            <a:pPr lvl="1"/>
            <a:r>
              <a:rPr lang="fr-FR" b="1" dirty="0">
                <a:solidFill>
                  <a:srgbClr val="002C6E"/>
                </a:solidFill>
              </a:rPr>
              <a:t>Journée Evasion</a:t>
            </a:r>
            <a:r>
              <a:rPr lang="fr-FR" b="1" dirty="0"/>
              <a:t>: </a:t>
            </a:r>
            <a:r>
              <a:rPr lang="fr-FR" dirty="0"/>
              <a:t>21 Juin 2023, Bordeaux</a:t>
            </a:r>
          </a:p>
          <a:p>
            <a:pPr marL="0" indent="0">
              <a:buNone/>
            </a:pPr>
            <a:endParaRPr lang="fr-FR" sz="1600" kern="1200" baseline="0" dirty="0"/>
          </a:p>
          <a:p>
            <a:pPr lvl="1"/>
            <a:endParaRPr lang="fr-FR" dirty="0"/>
          </a:p>
          <a:p>
            <a:pPr lvl="1"/>
            <a:r>
              <a:rPr lang="fr-FR" b="1" dirty="0">
                <a:solidFill>
                  <a:srgbClr val="002C6E"/>
                </a:solidFill>
              </a:rPr>
              <a:t>Journée Olympique et Paralympique</a:t>
            </a:r>
            <a:r>
              <a:rPr lang="fr-FR" b="1" dirty="0"/>
              <a:t>: </a:t>
            </a:r>
            <a:r>
              <a:rPr lang="fr-FR" dirty="0"/>
              <a:t>23 et 24 Juin 2023, Bordeaux</a:t>
            </a:r>
          </a:p>
          <a:p>
            <a:pPr marL="266700" lvl="1" indent="0">
              <a:buNone/>
            </a:pPr>
            <a:endParaRPr lang="fr-FR" dirty="0"/>
          </a:p>
        </p:txBody>
      </p:sp>
      <p:sp>
        <p:nvSpPr>
          <p:cNvPr id="4" name="Sous-titre 3">
            <a:extLst>
              <a:ext uri="{FF2B5EF4-FFF2-40B4-BE49-F238E27FC236}">
                <a16:creationId xmlns:a16="http://schemas.microsoft.com/office/drawing/2014/main" id="{F3373BFD-52A4-F2A4-8111-842CC3DEE0CA}"/>
              </a:ext>
            </a:extLst>
          </p:cNvPr>
          <p:cNvSpPr>
            <a:spLocks noGrp="1"/>
          </p:cNvSpPr>
          <p:nvPr>
            <p:ph type="subTitle" idx="12"/>
          </p:nvPr>
        </p:nvSpPr>
        <p:spPr/>
        <p:txBody>
          <a:bodyPr/>
          <a:lstStyle/>
          <a:p>
            <a:r>
              <a:rPr lang="fr-FR" dirty="0"/>
              <a:t>Évènements promotionnels</a:t>
            </a:r>
          </a:p>
        </p:txBody>
      </p:sp>
      <p:sp>
        <p:nvSpPr>
          <p:cNvPr id="6" name="Titre 5">
            <a:extLst>
              <a:ext uri="{FF2B5EF4-FFF2-40B4-BE49-F238E27FC236}">
                <a16:creationId xmlns:a16="http://schemas.microsoft.com/office/drawing/2014/main" id="{FEBEF471-4FBC-2301-51E3-405E30C64FD4}"/>
              </a:ext>
            </a:extLst>
          </p:cNvPr>
          <p:cNvSpPr>
            <a:spLocks noGrp="1"/>
          </p:cNvSpPr>
          <p:nvPr>
            <p:ph type="ctrTitle"/>
          </p:nvPr>
        </p:nvSpPr>
        <p:spPr/>
        <p:txBody>
          <a:bodyPr>
            <a:normAutofit fontScale="90000"/>
          </a:bodyPr>
          <a:lstStyle/>
          <a:p>
            <a:r>
              <a:rPr lang="fr-FR" dirty="0"/>
              <a:t>IV. RAPPORT D’ACTIVITÉS </a:t>
            </a:r>
          </a:p>
        </p:txBody>
      </p:sp>
      <p:sp>
        <p:nvSpPr>
          <p:cNvPr id="2" name="ZoneTexte 1">
            <a:extLst>
              <a:ext uri="{FF2B5EF4-FFF2-40B4-BE49-F238E27FC236}">
                <a16:creationId xmlns:a16="http://schemas.microsoft.com/office/drawing/2014/main" id="{985D1D1E-1172-D931-37A0-679034C2FDE2}"/>
              </a:ext>
            </a:extLst>
          </p:cNvPr>
          <p:cNvSpPr txBox="1"/>
          <p:nvPr/>
        </p:nvSpPr>
        <p:spPr>
          <a:xfrm>
            <a:off x="2838203" y="188817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spTree>
    <p:extLst>
      <p:ext uri="{BB962C8B-B14F-4D97-AF65-F5344CB8AC3E}">
        <p14:creationId xmlns:p14="http://schemas.microsoft.com/office/powerpoint/2010/main" val="2455824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V. RAPPORT FINANCIER : Présentation, délibérations</a:t>
            </a:r>
          </a:p>
        </p:txBody>
      </p:sp>
    </p:spTree>
    <p:extLst>
      <p:ext uri="{BB962C8B-B14F-4D97-AF65-F5344CB8AC3E}">
        <p14:creationId xmlns:p14="http://schemas.microsoft.com/office/powerpoint/2010/main" val="3255433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1"/>
          </p:nvPr>
        </p:nvSpPr>
        <p:spPr>
          <a:xfrm>
            <a:off x="426790" y="1565275"/>
            <a:ext cx="8070910" cy="4442048"/>
          </a:xfrm>
        </p:spPr>
        <p:txBody>
          <a:bodyPr/>
          <a:lstStyle/>
          <a:p>
            <a:pPr marL="0" indent="0">
              <a:buNone/>
            </a:pPr>
            <a:r>
              <a:rPr lang="fr-FR" sz="2000" b="1" dirty="0"/>
              <a:t>AG Ordinaire</a:t>
            </a:r>
          </a:p>
          <a:p>
            <a:pPr marL="0" indent="0">
              <a:buNone/>
            </a:pPr>
            <a:endParaRPr lang="fr-FR" sz="2000" b="1" dirty="0"/>
          </a:p>
          <a:p>
            <a:pPr marL="400050" indent="-400050">
              <a:buAutoNum type="romanUcPeriod"/>
            </a:pPr>
            <a:r>
              <a:rPr lang="fr-FR" sz="2000" b="1" dirty="0"/>
              <a:t>INFORMATIONS GÉNÉRALES</a:t>
            </a:r>
          </a:p>
          <a:p>
            <a:pPr marL="561975" lvl="3" indent="-400050">
              <a:buAutoNum type="romanUcPeriod"/>
            </a:pPr>
            <a:r>
              <a:rPr lang="fr-FR" sz="1600" b="1" dirty="0"/>
              <a:t>Postes vacants au sein du Comité Directeur</a:t>
            </a:r>
          </a:p>
          <a:p>
            <a:pPr marL="561975" lvl="3" indent="-400050">
              <a:buAutoNum type="romanUcPeriod"/>
            </a:pPr>
            <a:r>
              <a:rPr lang="fr-FR" sz="1600" b="1" dirty="0"/>
              <a:t>Date AG élective de la Ligue</a:t>
            </a:r>
          </a:p>
          <a:p>
            <a:pPr marL="400050" indent="-400050">
              <a:buFontTx/>
              <a:buAutoNum type="romanUcPeriod"/>
            </a:pPr>
            <a:r>
              <a:rPr lang="fr-FR" sz="2000" b="1" dirty="0"/>
              <a:t>APPROBATION DU PV AG – 25 février 2023</a:t>
            </a:r>
          </a:p>
          <a:p>
            <a:pPr marL="400050" indent="-400050">
              <a:buAutoNum type="romanUcPeriod"/>
            </a:pPr>
            <a:r>
              <a:rPr lang="fr-FR" sz="2000" b="1" dirty="0"/>
              <a:t>RAPPORT MORAL : Présentation, délibérations</a:t>
            </a:r>
          </a:p>
          <a:p>
            <a:pPr marL="400050" indent="-400050">
              <a:buAutoNum type="romanUcPeriod"/>
            </a:pPr>
            <a:r>
              <a:rPr lang="fr-FR" sz="2000" b="1" dirty="0"/>
              <a:t>RAPPORT D’ACTIVITÉS : Présentation, délibérations</a:t>
            </a:r>
          </a:p>
          <a:p>
            <a:pPr marL="400050" indent="-400050">
              <a:buAutoNum type="romanUcPeriod"/>
            </a:pPr>
            <a:r>
              <a:rPr lang="fr-FR" sz="2000" b="1" dirty="0"/>
              <a:t>RAPPORT FINANCIER : Présentation, délibérations</a:t>
            </a:r>
          </a:p>
          <a:p>
            <a:pPr marL="400050" indent="-400050">
              <a:buAutoNum type="romanUcPeriod"/>
            </a:pPr>
            <a:r>
              <a:rPr lang="fr-FR" sz="2000" b="1" dirty="0"/>
              <a:t>ORIENTATIONS, COTISATION ET BUDGET 2024 </a:t>
            </a:r>
          </a:p>
          <a:p>
            <a:pPr marL="400050" indent="-400050">
              <a:buAutoNum type="romanUcPeriod"/>
            </a:pPr>
            <a:r>
              <a:rPr lang="fr-FR" sz="2000" b="1" dirty="0"/>
              <a:t>VOTES</a:t>
            </a:r>
          </a:p>
          <a:p>
            <a:pPr marL="0" indent="0">
              <a:buNone/>
            </a:pPr>
            <a:endParaRPr lang="fr-FR" dirty="0"/>
          </a:p>
        </p:txBody>
      </p:sp>
      <p:sp>
        <p:nvSpPr>
          <p:cNvPr id="4" name="Sous-titre 3"/>
          <p:cNvSpPr>
            <a:spLocks noGrp="1"/>
          </p:cNvSpPr>
          <p:nvPr>
            <p:ph type="subTitle" idx="12"/>
          </p:nvPr>
        </p:nvSpPr>
        <p:spPr/>
        <p:txBody>
          <a:bodyPr/>
          <a:lstStyle/>
          <a:p>
            <a:endParaRPr lang="fr-FR" dirty="0"/>
          </a:p>
        </p:txBody>
      </p:sp>
      <p:sp>
        <p:nvSpPr>
          <p:cNvPr id="6" name="Titre 5"/>
          <p:cNvSpPr>
            <a:spLocks noGrp="1"/>
          </p:cNvSpPr>
          <p:nvPr>
            <p:ph type="ctrTitle"/>
          </p:nvPr>
        </p:nvSpPr>
        <p:spPr/>
        <p:txBody>
          <a:bodyPr>
            <a:normAutofit fontScale="90000"/>
          </a:bodyPr>
          <a:lstStyle/>
          <a:p>
            <a:r>
              <a:rPr lang="fr-FR" dirty="0"/>
              <a:t>ORDRE DU JOUR</a:t>
            </a:r>
            <a:br>
              <a:rPr lang="fr-FR" dirty="0"/>
            </a:br>
            <a:endParaRPr lang="fr-FR" dirty="0"/>
          </a:p>
        </p:txBody>
      </p:sp>
    </p:spTree>
    <p:extLst>
      <p:ext uri="{BB962C8B-B14F-4D97-AF65-F5344CB8AC3E}">
        <p14:creationId xmlns:p14="http://schemas.microsoft.com/office/powerpoint/2010/main" val="2003319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t 1">
            <a:extLst>
              <a:ext uri="{FF2B5EF4-FFF2-40B4-BE49-F238E27FC236}">
                <a16:creationId xmlns:a16="http://schemas.microsoft.com/office/drawing/2014/main" id="{D49638AF-EE84-33A4-6AC5-85C22956FE00}"/>
              </a:ext>
            </a:extLst>
          </p:cNvPr>
          <p:cNvGraphicFramePr>
            <a:graphicFrameLocks noChangeAspect="1"/>
          </p:cNvGraphicFramePr>
          <p:nvPr/>
        </p:nvGraphicFramePr>
        <p:xfrm>
          <a:off x="611188" y="692150"/>
          <a:ext cx="7632700" cy="7345363"/>
        </p:xfrm>
        <a:graphic>
          <a:graphicData uri="http://schemas.openxmlformats.org/presentationml/2006/ole">
            <mc:AlternateContent xmlns:mc="http://schemas.openxmlformats.org/markup-compatibility/2006">
              <mc:Choice xmlns:v="urn:schemas-microsoft-com:vml" Requires="v">
                <p:oleObj name="Worksheet" r:id="rId2" imgW="4286402" imgH="4124183" progId="Excel.Sheet.8">
                  <p:embed/>
                </p:oleObj>
              </mc:Choice>
              <mc:Fallback>
                <p:oleObj name="Worksheet" r:id="rId2" imgW="4286402" imgH="4124183" progId="Excel.Sheet.8">
                  <p:embed/>
                  <p:pic>
                    <p:nvPicPr>
                      <p:cNvPr id="4098" name="Objet 1">
                        <a:extLst>
                          <a:ext uri="{FF2B5EF4-FFF2-40B4-BE49-F238E27FC236}">
                            <a16:creationId xmlns:a16="http://schemas.microsoft.com/office/drawing/2014/main" id="{D49638AF-EE84-33A4-6AC5-85C22956F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92150"/>
                        <a:ext cx="7632700" cy="73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t 1">
            <a:extLst>
              <a:ext uri="{FF2B5EF4-FFF2-40B4-BE49-F238E27FC236}">
                <a16:creationId xmlns:a16="http://schemas.microsoft.com/office/drawing/2014/main" id="{31050F93-D9B0-885A-39C1-B82095B9433B}"/>
              </a:ext>
            </a:extLst>
          </p:cNvPr>
          <p:cNvGraphicFramePr>
            <a:graphicFrameLocks noChangeAspect="1"/>
          </p:cNvGraphicFramePr>
          <p:nvPr/>
        </p:nvGraphicFramePr>
        <p:xfrm>
          <a:off x="1403350" y="692150"/>
          <a:ext cx="6781800" cy="5915025"/>
        </p:xfrm>
        <a:graphic>
          <a:graphicData uri="http://schemas.openxmlformats.org/presentationml/2006/ole">
            <mc:AlternateContent xmlns:mc="http://schemas.openxmlformats.org/markup-compatibility/2006">
              <mc:Choice xmlns:v="urn:schemas-microsoft-com:vml" Requires="v">
                <p:oleObj name="Worksheet" r:id="rId2" imgW="6781829" imgH="5915025" progId="Excel.Sheet.12">
                  <p:embed/>
                </p:oleObj>
              </mc:Choice>
              <mc:Fallback>
                <p:oleObj name="Worksheet" r:id="rId2" imgW="6781829" imgH="5915025" progId="Excel.Sheet.12">
                  <p:embed/>
                  <p:pic>
                    <p:nvPicPr>
                      <p:cNvPr id="5122" name="Objet 1">
                        <a:extLst>
                          <a:ext uri="{FF2B5EF4-FFF2-40B4-BE49-F238E27FC236}">
                            <a16:creationId xmlns:a16="http://schemas.microsoft.com/office/drawing/2014/main" id="{31050F93-D9B0-885A-39C1-B82095B94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692150"/>
                        <a:ext cx="6781800"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t 1">
            <a:extLst>
              <a:ext uri="{FF2B5EF4-FFF2-40B4-BE49-F238E27FC236}">
                <a16:creationId xmlns:a16="http://schemas.microsoft.com/office/drawing/2014/main" id="{8171F7A1-DDAC-4DAF-9EAC-4AFACE387D1B}"/>
              </a:ext>
            </a:extLst>
          </p:cNvPr>
          <p:cNvGraphicFramePr>
            <a:graphicFrameLocks noChangeAspect="1"/>
          </p:cNvGraphicFramePr>
          <p:nvPr/>
        </p:nvGraphicFramePr>
        <p:xfrm>
          <a:off x="1908175" y="692150"/>
          <a:ext cx="4895850" cy="6051550"/>
        </p:xfrm>
        <a:graphic>
          <a:graphicData uri="http://schemas.openxmlformats.org/presentationml/2006/ole">
            <mc:AlternateContent xmlns:mc="http://schemas.openxmlformats.org/markup-compatibility/2006">
              <mc:Choice xmlns:v="urn:schemas-microsoft-com:vml" Requires="v">
                <p:oleObj name="Worksheet" r:id="rId2" imgW="3876570" imgH="4791101" progId="Excel.Sheet.12">
                  <p:embed/>
                </p:oleObj>
              </mc:Choice>
              <mc:Fallback>
                <p:oleObj name="Worksheet" r:id="rId2" imgW="3876570" imgH="4791101" progId="Excel.Sheet.12">
                  <p:embed/>
                  <p:pic>
                    <p:nvPicPr>
                      <p:cNvPr id="6146" name="Objet 1">
                        <a:extLst>
                          <a:ext uri="{FF2B5EF4-FFF2-40B4-BE49-F238E27FC236}">
                            <a16:creationId xmlns:a16="http://schemas.microsoft.com/office/drawing/2014/main" id="{8171F7A1-DDAC-4DAF-9EAC-4AFACE387D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692150"/>
                        <a:ext cx="48958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t 1">
            <a:extLst>
              <a:ext uri="{FF2B5EF4-FFF2-40B4-BE49-F238E27FC236}">
                <a16:creationId xmlns:a16="http://schemas.microsoft.com/office/drawing/2014/main" id="{DF4D6984-D518-CC36-1D71-3764E14B7C72}"/>
              </a:ext>
            </a:extLst>
          </p:cNvPr>
          <p:cNvGraphicFramePr>
            <a:graphicFrameLocks noChangeAspect="1"/>
          </p:cNvGraphicFramePr>
          <p:nvPr/>
        </p:nvGraphicFramePr>
        <p:xfrm>
          <a:off x="1763713" y="692150"/>
          <a:ext cx="5400675" cy="5845175"/>
        </p:xfrm>
        <a:graphic>
          <a:graphicData uri="http://schemas.openxmlformats.org/presentationml/2006/ole">
            <mc:AlternateContent xmlns:mc="http://schemas.openxmlformats.org/markup-compatibility/2006">
              <mc:Choice xmlns:v="urn:schemas-microsoft-com:vml" Requires="v">
                <p:oleObj name="Worksheet" r:id="rId2" imgW="3705142" imgH="4010192" progId="Excel.Sheet.12">
                  <p:embed/>
                </p:oleObj>
              </mc:Choice>
              <mc:Fallback>
                <p:oleObj name="Worksheet" r:id="rId2" imgW="3705142" imgH="4010192" progId="Excel.Sheet.12">
                  <p:embed/>
                  <p:pic>
                    <p:nvPicPr>
                      <p:cNvPr id="7170" name="Objet 1">
                        <a:extLst>
                          <a:ext uri="{FF2B5EF4-FFF2-40B4-BE49-F238E27FC236}">
                            <a16:creationId xmlns:a16="http://schemas.microsoft.com/office/drawing/2014/main" id="{DF4D6984-D518-CC36-1D71-3764E14B7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692150"/>
                        <a:ext cx="5400675"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t 1">
            <a:extLst>
              <a:ext uri="{FF2B5EF4-FFF2-40B4-BE49-F238E27FC236}">
                <a16:creationId xmlns:a16="http://schemas.microsoft.com/office/drawing/2014/main" id="{ECB7C35C-3FBB-7C13-BDD8-0CD5EF51031B}"/>
              </a:ext>
            </a:extLst>
          </p:cNvPr>
          <p:cNvGraphicFramePr>
            <a:graphicFrameLocks noChangeAspect="1"/>
          </p:cNvGraphicFramePr>
          <p:nvPr/>
        </p:nvGraphicFramePr>
        <p:xfrm>
          <a:off x="468313" y="981075"/>
          <a:ext cx="9144000" cy="8294688"/>
        </p:xfrm>
        <a:graphic>
          <a:graphicData uri="http://schemas.openxmlformats.org/presentationml/2006/ole">
            <mc:AlternateContent xmlns:mc="http://schemas.openxmlformats.org/markup-compatibility/2006">
              <mc:Choice xmlns:v="urn:schemas-microsoft-com:vml" Requires="v">
                <p:oleObj name="Worksheet" r:id="rId2" imgW="7372458" imgH="6686550" progId="Excel.Sheet.12">
                  <p:embed/>
                </p:oleObj>
              </mc:Choice>
              <mc:Fallback>
                <p:oleObj name="Worksheet" r:id="rId2" imgW="7372458" imgH="6686550" progId="Excel.Sheet.12">
                  <p:embed/>
                  <p:pic>
                    <p:nvPicPr>
                      <p:cNvPr id="8194" name="Objet 1">
                        <a:extLst>
                          <a:ext uri="{FF2B5EF4-FFF2-40B4-BE49-F238E27FC236}">
                            <a16:creationId xmlns:a16="http://schemas.microsoft.com/office/drawing/2014/main" id="{ECB7C35C-3FBB-7C13-BDD8-0CD5EF510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981075"/>
                        <a:ext cx="9144000" cy="829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9" name="Espace réservé du contenu 8"/>
          <p:cNvGraphicFramePr>
            <a:graphicFrameLocks noGrp="1"/>
          </p:cNvGraphicFramePr>
          <p:nvPr>
            <p:ph idx="11"/>
            <p:extLst>
              <p:ext uri="{D42A27DB-BD31-4B8C-83A1-F6EECF244321}">
                <p14:modId xmlns:p14="http://schemas.microsoft.com/office/powerpoint/2010/main" val="3658958948"/>
              </p:ext>
            </p:extLst>
          </p:nvPr>
        </p:nvGraphicFramePr>
        <p:xfrm>
          <a:off x="427038" y="1565275"/>
          <a:ext cx="8070850" cy="4441825"/>
        </p:xfrm>
        <a:graphic>
          <a:graphicData uri="http://schemas.openxmlformats.org/drawingml/2006/chart">
            <c:chart xmlns:c="http://schemas.openxmlformats.org/drawingml/2006/chart" xmlns:r="http://schemas.openxmlformats.org/officeDocument/2006/relationships" r:id="rId2"/>
          </a:graphicData>
        </a:graphic>
      </p:graphicFrame>
      <p:sp>
        <p:nvSpPr>
          <p:cNvPr id="4" name="Sous-titre 3"/>
          <p:cNvSpPr>
            <a:spLocks noGrp="1"/>
          </p:cNvSpPr>
          <p:nvPr>
            <p:ph type="subTitle" idx="12"/>
          </p:nvPr>
        </p:nvSpPr>
        <p:spPr/>
        <p:txBody>
          <a:bodyPr/>
          <a:lstStyle/>
          <a:p>
            <a:r>
              <a:rPr lang="fr-FR" dirty="0"/>
              <a:t>Répartition par actions des charges salariales</a:t>
            </a:r>
          </a:p>
        </p:txBody>
      </p:sp>
      <p:sp>
        <p:nvSpPr>
          <p:cNvPr id="6" name="Titre 5"/>
          <p:cNvSpPr>
            <a:spLocks noGrp="1"/>
          </p:cNvSpPr>
          <p:nvPr>
            <p:ph type="ctrTitle"/>
          </p:nvPr>
        </p:nvSpPr>
        <p:spPr/>
        <p:txBody>
          <a:bodyPr>
            <a:normAutofit fontScale="90000"/>
          </a:bodyPr>
          <a:lstStyle/>
          <a:p>
            <a:r>
              <a:rPr lang="fr-FR" dirty="0"/>
              <a:t>V. RAPPORT FINANCIER </a:t>
            </a:r>
          </a:p>
        </p:txBody>
      </p:sp>
    </p:spTree>
    <p:extLst>
      <p:ext uri="{BB962C8B-B14F-4D97-AF65-F5344CB8AC3E}">
        <p14:creationId xmlns:p14="http://schemas.microsoft.com/office/powerpoint/2010/main" val="15635982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9" name="Espace réservé du contenu 8"/>
          <p:cNvGraphicFramePr>
            <a:graphicFrameLocks noGrp="1"/>
          </p:cNvGraphicFramePr>
          <p:nvPr>
            <p:ph idx="11"/>
            <p:extLst>
              <p:ext uri="{D42A27DB-BD31-4B8C-83A1-F6EECF244321}">
                <p14:modId xmlns:p14="http://schemas.microsoft.com/office/powerpoint/2010/main" val="883815712"/>
              </p:ext>
            </p:extLst>
          </p:nvPr>
        </p:nvGraphicFramePr>
        <p:xfrm>
          <a:off x="427038" y="1565275"/>
          <a:ext cx="8070850" cy="4441825"/>
        </p:xfrm>
        <a:graphic>
          <a:graphicData uri="http://schemas.openxmlformats.org/drawingml/2006/chart">
            <c:chart xmlns:c="http://schemas.openxmlformats.org/drawingml/2006/chart" xmlns:r="http://schemas.openxmlformats.org/officeDocument/2006/relationships" r:id="rId2"/>
          </a:graphicData>
        </a:graphic>
      </p:graphicFrame>
      <p:sp>
        <p:nvSpPr>
          <p:cNvPr id="4" name="Sous-titre 3"/>
          <p:cNvSpPr>
            <a:spLocks noGrp="1"/>
          </p:cNvSpPr>
          <p:nvPr>
            <p:ph type="subTitle" idx="12"/>
          </p:nvPr>
        </p:nvSpPr>
        <p:spPr/>
        <p:txBody>
          <a:bodyPr/>
          <a:lstStyle/>
          <a:p>
            <a:r>
              <a:rPr lang="fr-FR" dirty="0"/>
              <a:t>Répartition par actions des cotisations</a:t>
            </a:r>
          </a:p>
        </p:txBody>
      </p:sp>
      <p:sp>
        <p:nvSpPr>
          <p:cNvPr id="6" name="Titre 5"/>
          <p:cNvSpPr>
            <a:spLocks noGrp="1"/>
          </p:cNvSpPr>
          <p:nvPr>
            <p:ph type="ctrTitle"/>
          </p:nvPr>
        </p:nvSpPr>
        <p:spPr/>
        <p:txBody>
          <a:bodyPr>
            <a:normAutofit fontScale="90000"/>
          </a:bodyPr>
          <a:lstStyle/>
          <a:p>
            <a:r>
              <a:rPr lang="fr-FR" dirty="0"/>
              <a:t>V. RAPPORT FINANCIER </a:t>
            </a:r>
          </a:p>
        </p:txBody>
      </p:sp>
    </p:spTree>
    <p:extLst>
      <p:ext uri="{BB962C8B-B14F-4D97-AF65-F5344CB8AC3E}">
        <p14:creationId xmlns:p14="http://schemas.microsoft.com/office/powerpoint/2010/main" val="20748620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VI. ORIENTATIONS ET BUDGET 2024 </a:t>
            </a:r>
            <a:br>
              <a:rPr lang="fr-FR" dirty="0"/>
            </a:br>
            <a:endParaRPr lang="fr-FR" dirty="0"/>
          </a:p>
        </p:txBody>
      </p:sp>
      <p:sp>
        <p:nvSpPr>
          <p:cNvPr id="3" name="Sous-titre 2"/>
          <p:cNvSpPr>
            <a:spLocks noGrp="1"/>
          </p:cNvSpPr>
          <p:nvPr>
            <p:ph type="subTitle" idx="1"/>
          </p:nvPr>
        </p:nvSpPr>
        <p:spPr/>
        <p:txBody>
          <a:bodyPr>
            <a:normAutofit lnSpcReduction="10000"/>
          </a:bodyPr>
          <a:lstStyle/>
          <a:p>
            <a:endParaRPr lang="fr-FR"/>
          </a:p>
        </p:txBody>
      </p:sp>
    </p:spTree>
    <p:extLst>
      <p:ext uri="{BB962C8B-B14F-4D97-AF65-F5344CB8AC3E}">
        <p14:creationId xmlns:p14="http://schemas.microsoft.com/office/powerpoint/2010/main" val="20757924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F9F7A903-6100-F065-8ACB-D0BFDBBFDC1E}"/>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D68F99-B1CF-35BB-8A3B-1462F88B3CD1}"/>
              </a:ext>
            </a:extLst>
          </p:cNvPr>
          <p:cNvSpPr>
            <a:spLocks noGrp="1"/>
          </p:cNvSpPr>
          <p:nvPr>
            <p:ph idx="11"/>
          </p:nvPr>
        </p:nvSpPr>
        <p:spPr>
          <a:xfrm>
            <a:off x="426790" y="1565275"/>
            <a:ext cx="8070910" cy="4442048"/>
          </a:xfrm>
        </p:spPr>
        <p:txBody>
          <a:bodyPr/>
          <a:lstStyle/>
          <a:p>
            <a:pPr marL="0" indent="0">
              <a:buNone/>
            </a:pPr>
            <a:endParaRPr lang="fr-FR" b="1" dirty="0"/>
          </a:p>
          <a:p>
            <a:pPr marL="0" indent="0">
              <a:buNone/>
            </a:pPr>
            <a:r>
              <a:rPr lang="fr-FR" dirty="0"/>
              <a:t> </a:t>
            </a:r>
          </a:p>
          <a:p>
            <a:pPr marL="266700" lvl="1" indent="0">
              <a:buNone/>
            </a:pPr>
            <a:endParaRPr lang="fr-FR" dirty="0"/>
          </a:p>
          <a:p>
            <a:pPr lvl="1"/>
            <a:endParaRPr lang="fr-FR" dirty="0"/>
          </a:p>
          <a:p>
            <a:endParaRPr lang="fr-FR" dirty="0"/>
          </a:p>
        </p:txBody>
      </p:sp>
      <p:sp>
        <p:nvSpPr>
          <p:cNvPr id="4" name="Sous-titre 3">
            <a:extLst>
              <a:ext uri="{FF2B5EF4-FFF2-40B4-BE49-F238E27FC236}">
                <a16:creationId xmlns:a16="http://schemas.microsoft.com/office/drawing/2014/main" id="{DBB5117F-0E4D-BD84-4937-D243B1AC3C3E}"/>
              </a:ext>
            </a:extLst>
          </p:cNvPr>
          <p:cNvSpPr>
            <a:spLocks noGrp="1"/>
          </p:cNvSpPr>
          <p:nvPr>
            <p:ph type="subTitle" idx="12"/>
          </p:nvPr>
        </p:nvSpPr>
        <p:spPr/>
        <p:txBody>
          <a:bodyPr/>
          <a:lstStyle/>
          <a:p>
            <a:r>
              <a:rPr lang="fr-FR" dirty="0"/>
              <a:t>Accompagnement des Territoires</a:t>
            </a:r>
          </a:p>
        </p:txBody>
      </p:sp>
      <p:sp>
        <p:nvSpPr>
          <p:cNvPr id="6" name="Titre 5">
            <a:extLst>
              <a:ext uri="{FF2B5EF4-FFF2-40B4-BE49-F238E27FC236}">
                <a16:creationId xmlns:a16="http://schemas.microsoft.com/office/drawing/2014/main" id="{2987ACF5-8EBD-1513-BF33-40FF27DBCA2F}"/>
              </a:ext>
            </a:extLst>
          </p:cNvPr>
          <p:cNvSpPr>
            <a:spLocks noGrp="1"/>
          </p:cNvSpPr>
          <p:nvPr>
            <p:ph type="ctrTitle"/>
          </p:nvPr>
        </p:nvSpPr>
        <p:spPr/>
        <p:txBody>
          <a:bodyPr>
            <a:normAutofit fontScale="90000"/>
          </a:bodyPr>
          <a:lstStyle/>
          <a:p>
            <a:r>
              <a:rPr lang="fr-FR" dirty="0"/>
              <a:t>VI. ORIENTATIONS ET BUDGET 2024</a:t>
            </a:r>
          </a:p>
        </p:txBody>
      </p:sp>
      <p:graphicFrame>
        <p:nvGraphicFramePr>
          <p:cNvPr id="2" name="Tableau 1">
            <a:extLst>
              <a:ext uri="{FF2B5EF4-FFF2-40B4-BE49-F238E27FC236}">
                <a16:creationId xmlns:a16="http://schemas.microsoft.com/office/drawing/2014/main" id="{B4EC170A-3074-CEAE-65AA-1DEDA5E8D17B}"/>
              </a:ext>
            </a:extLst>
          </p:cNvPr>
          <p:cNvGraphicFramePr>
            <a:graphicFrameLocks noGrp="1"/>
          </p:cNvGraphicFramePr>
          <p:nvPr>
            <p:extLst>
              <p:ext uri="{D42A27DB-BD31-4B8C-83A1-F6EECF244321}">
                <p14:modId xmlns:p14="http://schemas.microsoft.com/office/powerpoint/2010/main" val="2595199621"/>
              </p:ext>
            </p:extLst>
          </p:nvPr>
        </p:nvGraphicFramePr>
        <p:xfrm>
          <a:off x="426792" y="1536891"/>
          <a:ext cx="8070908" cy="3388360"/>
        </p:xfrm>
        <a:graphic>
          <a:graphicData uri="http://schemas.openxmlformats.org/drawingml/2006/table">
            <a:tbl>
              <a:tblPr firstRow="1" bandRow="1">
                <a:tableStyleId>{FABFCF23-3B69-468F-B69F-88F6DE6A72F2}</a:tableStyleId>
              </a:tblPr>
              <a:tblGrid>
                <a:gridCol w="8070908">
                  <a:extLst>
                    <a:ext uri="{9D8B030D-6E8A-4147-A177-3AD203B41FA5}">
                      <a16:colId xmlns:a16="http://schemas.microsoft.com/office/drawing/2014/main" val="20000"/>
                    </a:ext>
                  </a:extLst>
                </a:gridCol>
              </a:tblGrid>
              <a:tr h="370840">
                <a:tc>
                  <a:txBody>
                    <a:bodyPr/>
                    <a:lstStyle/>
                    <a:p>
                      <a:r>
                        <a:rPr lang="fr-FR" sz="1800" b="1" kern="1200" dirty="0">
                          <a:solidFill>
                            <a:schemeClr val="lt1"/>
                          </a:solidFill>
                        </a:rPr>
                        <a:t>Actions 2024</a:t>
                      </a:r>
                      <a:endParaRPr lang="fr-FR" dirty="0">
                        <a:latin typeface="ClanOT-Bold" panose="020B0804020101020102" pitchFamily="34" charset="0"/>
                      </a:endParaRPr>
                    </a:p>
                  </a:txBody>
                  <a:tcPr/>
                </a:tc>
                <a:extLst>
                  <a:ext uri="{0D108BD9-81ED-4DB2-BD59-A6C34878D82A}">
                    <a16:rowId xmlns:a16="http://schemas.microsoft.com/office/drawing/2014/main" val="10000"/>
                  </a:ext>
                </a:extLst>
              </a:tr>
              <a:tr h="370840">
                <a:tc>
                  <a:txBody>
                    <a:bodyPr/>
                    <a:lstStyle/>
                    <a:p>
                      <a:pPr marL="0" lvl="0" indent="0">
                        <a:buFont typeface="Wingdings" panose="05000000000000000000" pitchFamily="2" charset="2"/>
                        <a:buNone/>
                      </a:pPr>
                      <a:endParaRPr lang="fr-FR" sz="1600" kern="1200" dirty="0">
                        <a:solidFill>
                          <a:schemeClr val="dk1"/>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Valoriser le Plan Régional des SAE auprès des collectivités afin de favoriser l’émergence de projets de SAE</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Accompagner les CT qui en font la demande, dans leurs projets structurants (SAE, création d’emploi, etc…)</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Ligue Instructrice PSF 2024: Améliorer l’accompagnement des clubs et des CT pour les dossiers PSF</a:t>
                      </a:r>
                      <a:endParaRPr lang="fr-FR" sz="1600" kern="1200" dirty="0">
                        <a:solidFill>
                          <a:schemeClr val="tx2">
                            <a:lumMod val="50000"/>
                          </a:schemeClr>
                        </a:solidFill>
                        <a:effectLst/>
                        <a:latin typeface="+mn-lt"/>
                        <a:ea typeface="Cambria" panose="02040503050406030204" pitchFamily="18" charset="0"/>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Organisation des Rencontres Territoriales avec les acteurs fédéraux des territoires afin de coconstruire le plan de développement 2024-2028 de la Ligue</a:t>
                      </a:r>
                      <a:endParaRPr lang="fr-FR" sz="1600" kern="1200" dirty="0">
                        <a:solidFill>
                          <a:schemeClr val="tx2">
                            <a:lumMod val="50000"/>
                          </a:schemeClr>
                        </a:solidFill>
                        <a:effectLst/>
                        <a:latin typeface="+mn-lt"/>
                        <a:ea typeface="Cambria" panose="020405030504060302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211668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39CD0B88-B6B6-B160-997E-1B48A609A189}"/>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A3AF844-CD00-55E7-086D-0035BD652C0C}"/>
              </a:ext>
            </a:extLst>
          </p:cNvPr>
          <p:cNvSpPr>
            <a:spLocks noGrp="1"/>
          </p:cNvSpPr>
          <p:nvPr>
            <p:ph idx="11"/>
          </p:nvPr>
        </p:nvSpPr>
        <p:spPr>
          <a:xfrm>
            <a:off x="426790" y="1310804"/>
            <a:ext cx="8070910" cy="4442048"/>
          </a:xfrm>
        </p:spPr>
        <p:txBody>
          <a:bodyPr/>
          <a:lstStyle/>
          <a:p>
            <a:pPr marL="266700" lvl="1" indent="0">
              <a:buNone/>
            </a:pPr>
            <a:endParaRPr lang="fr-FR" dirty="0"/>
          </a:p>
          <a:p>
            <a:r>
              <a:rPr lang="fr-FR" dirty="0"/>
              <a:t>Valoriser le Plan Régional des SAE auprès des collectivités afin de favoriser l’émergence de projets structurants</a:t>
            </a:r>
          </a:p>
          <a:p>
            <a:endParaRPr lang="fr-FR" dirty="0"/>
          </a:p>
          <a:p>
            <a:pPr lvl="1"/>
            <a:r>
              <a:rPr lang="fr-FR" dirty="0"/>
              <a:t>Nouvelle section « </a:t>
            </a:r>
            <a:r>
              <a:rPr lang="fr-FR" dirty="0">
                <a:hlinkClick r:id="rId2"/>
              </a:rPr>
              <a:t>Projets SAE </a:t>
            </a:r>
            <a:r>
              <a:rPr lang="fr-FR" dirty="0"/>
              <a:t>» sur le site de la Ligue</a:t>
            </a:r>
          </a:p>
        </p:txBody>
      </p:sp>
      <p:sp>
        <p:nvSpPr>
          <p:cNvPr id="4" name="Sous-titre 3">
            <a:extLst>
              <a:ext uri="{FF2B5EF4-FFF2-40B4-BE49-F238E27FC236}">
                <a16:creationId xmlns:a16="http://schemas.microsoft.com/office/drawing/2014/main" id="{AA87A268-754A-78BD-15C0-FC1CCB67195B}"/>
              </a:ext>
            </a:extLst>
          </p:cNvPr>
          <p:cNvSpPr>
            <a:spLocks noGrp="1"/>
          </p:cNvSpPr>
          <p:nvPr>
            <p:ph type="subTitle" idx="12"/>
          </p:nvPr>
        </p:nvSpPr>
        <p:spPr/>
        <p:txBody>
          <a:bodyPr/>
          <a:lstStyle/>
          <a:p>
            <a:r>
              <a:rPr lang="fr-FR" dirty="0"/>
              <a:t>Accompagnement des Territoires</a:t>
            </a:r>
          </a:p>
        </p:txBody>
      </p:sp>
      <p:sp>
        <p:nvSpPr>
          <p:cNvPr id="6" name="Titre 5">
            <a:extLst>
              <a:ext uri="{FF2B5EF4-FFF2-40B4-BE49-F238E27FC236}">
                <a16:creationId xmlns:a16="http://schemas.microsoft.com/office/drawing/2014/main" id="{9B4ECB93-6996-D72C-70B2-38A89C0F5AF1}"/>
              </a:ext>
            </a:extLst>
          </p:cNvPr>
          <p:cNvSpPr>
            <a:spLocks noGrp="1"/>
          </p:cNvSpPr>
          <p:nvPr>
            <p:ph type="ctrTitle"/>
          </p:nvPr>
        </p:nvSpPr>
        <p:spPr/>
        <p:txBody>
          <a:bodyPr>
            <a:normAutofit fontScale="90000"/>
          </a:bodyPr>
          <a:lstStyle/>
          <a:p>
            <a:r>
              <a:rPr lang="fr-FR" dirty="0"/>
              <a:t>VI. ORIENTATIONS ET BUDGET 2024</a:t>
            </a:r>
          </a:p>
        </p:txBody>
      </p:sp>
    </p:spTree>
    <p:extLst>
      <p:ext uri="{BB962C8B-B14F-4D97-AF65-F5344CB8AC3E}">
        <p14:creationId xmlns:p14="http://schemas.microsoft.com/office/powerpoint/2010/main" val="531478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1"/>
          </p:nvPr>
        </p:nvSpPr>
        <p:spPr>
          <a:xfrm>
            <a:off x="426790" y="1565275"/>
            <a:ext cx="8070910" cy="4442048"/>
          </a:xfrm>
        </p:spPr>
        <p:txBody>
          <a:bodyPr/>
          <a:lstStyle/>
          <a:p>
            <a:pPr marL="0" indent="0">
              <a:buNone/>
            </a:pPr>
            <a:r>
              <a:rPr lang="fr-FR" sz="2000" b="1" dirty="0"/>
              <a:t>AG Extraordinaire</a:t>
            </a:r>
          </a:p>
          <a:p>
            <a:pPr marL="0" indent="0">
              <a:buNone/>
            </a:pPr>
            <a:endParaRPr lang="fr-FR" sz="2000" b="1" dirty="0"/>
          </a:p>
          <a:p>
            <a:pPr marL="400050" indent="-400050">
              <a:buAutoNum type="romanUcPeriod"/>
            </a:pPr>
            <a:r>
              <a:rPr lang="fr-FR" sz="2000" b="1" dirty="0"/>
              <a:t>MODIFICATIONS DES STATUTS</a:t>
            </a:r>
          </a:p>
          <a:p>
            <a:pPr marL="0" indent="0">
              <a:buNone/>
            </a:pPr>
            <a:endParaRPr lang="fr-FR" dirty="0"/>
          </a:p>
        </p:txBody>
      </p:sp>
      <p:sp>
        <p:nvSpPr>
          <p:cNvPr id="4" name="Sous-titre 3"/>
          <p:cNvSpPr>
            <a:spLocks noGrp="1"/>
          </p:cNvSpPr>
          <p:nvPr>
            <p:ph type="subTitle" idx="12"/>
          </p:nvPr>
        </p:nvSpPr>
        <p:spPr/>
        <p:txBody>
          <a:bodyPr/>
          <a:lstStyle/>
          <a:p>
            <a:endParaRPr lang="fr-FR" dirty="0"/>
          </a:p>
        </p:txBody>
      </p:sp>
      <p:sp>
        <p:nvSpPr>
          <p:cNvPr id="6" name="Titre 5"/>
          <p:cNvSpPr>
            <a:spLocks noGrp="1"/>
          </p:cNvSpPr>
          <p:nvPr>
            <p:ph type="ctrTitle"/>
          </p:nvPr>
        </p:nvSpPr>
        <p:spPr/>
        <p:txBody>
          <a:bodyPr>
            <a:normAutofit fontScale="90000"/>
          </a:bodyPr>
          <a:lstStyle/>
          <a:p>
            <a:r>
              <a:rPr lang="fr-FR" dirty="0"/>
              <a:t>ORDRE DU JOUR</a:t>
            </a:r>
            <a:br>
              <a:rPr lang="fr-FR" dirty="0"/>
            </a:br>
            <a:endParaRPr lang="fr-FR" dirty="0"/>
          </a:p>
        </p:txBody>
      </p:sp>
    </p:spTree>
    <p:extLst>
      <p:ext uri="{BB962C8B-B14F-4D97-AF65-F5344CB8AC3E}">
        <p14:creationId xmlns:p14="http://schemas.microsoft.com/office/powerpoint/2010/main" val="3530388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5574F474-813E-47E4-5C86-69E4A0FC5300}"/>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BD005205-28EE-65B2-0FA2-562DC066F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3157" y="2476406"/>
            <a:ext cx="4932642" cy="4160900"/>
          </a:xfrm>
          <a:prstGeom prst="rect">
            <a:avLst/>
          </a:prstGeom>
        </p:spPr>
      </p:pic>
      <p:sp>
        <p:nvSpPr>
          <p:cNvPr id="3" name="Espace réservé du contenu 2">
            <a:extLst>
              <a:ext uri="{FF2B5EF4-FFF2-40B4-BE49-F238E27FC236}">
                <a16:creationId xmlns:a16="http://schemas.microsoft.com/office/drawing/2014/main" id="{92FBFC90-309F-147B-2107-AE0831F3532F}"/>
              </a:ext>
            </a:extLst>
          </p:cNvPr>
          <p:cNvSpPr>
            <a:spLocks noGrp="1"/>
          </p:cNvSpPr>
          <p:nvPr>
            <p:ph idx="11"/>
          </p:nvPr>
        </p:nvSpPr>
        <p:spPr>
          <a:xfrm>
            <a:off x="426790" y="1310804"/>
            <a:ext cx="8070910" cy="4442048"/>
          </a:xfrm>
        </p:spPr>
        <p:txBody>
          <a:bodyPr/>
          <a:lstStyle/>
          <a:p>
            <a:pPr marL="266700" lvl="1" indent="0">
              <a:buNone/>
            </a:pPr>
            <a:endParaRPr lang="fr-FR" dirty="0"/>
          </a:p>
          <a:p>
            <a:r>
              <a:rPr lang="fr-FR" dirty="0"/>
              <a:t>Accompagnement des projets de SAE</a:t>
            </a:r>
          </a:p>
          <a:p>
            <a:endParaRPr lang="fr-FR" dirty="0"/>
          </a:p>
          <a:p>
            <a:pPr lvl="1"/>
            <a:r>
              <a:rPr lang="fr-FR" b="1" dirty="0"/>
              <a:t>Focus sur le Projet « Pôle Régional Escalade » à Boulazac</a:t>
            </a:r>
          </a:p>
          <a:p>
            <a:pPr lvl="1"/>
            <a:endParaRPr lang="fr-FR" dirty="0"/>
          </a:p>
          <a:p>
            <a:pPr lvl="1"/>
            <a:endParaRPr lang="fr-FR" dirty="0"/>
          </a:p>
          <a:p>
            <a:pPr lvl="1"/>
            <a:r>
              <a:rPr lang="fr-FR" u="sng" dirty="0"/>
              <a:t>Quelques chiffres</a:t>
            </a:r>
            <a:r>
              <a:rPr lang="fr-FR" dirty="0"/>
              <a:t>:</a:t>
            </a:r>
          </a:p>
          <a:p>
            <a:pPr marL="266700" lvl="1" indent="0">
              <a:buNone/>
            </a:pPr>
            <a:r>
              <a:rPr lang="fr-FR" dirty="0"/>
              <a:t>- Diff / Vitesse: 43 ml et 15 m de haut</a:t>
            </a:r>
          </a:p>
          <a:p>
            <a:pPr marL="266700" lvl="1" indent="0">
              <a:buNone/>
            </a:pPr>
            <a:r>
              <a:rPr lang="fr-FR" dirty="0"/>
              <a:t>- Bloc: 41 ml et 4,5 m de haut</a:t>
            </a:r>
          </a:p>
          <a:p>
            <a:pPr marL="266700" lvl="1" indent="0">
              <a:buNone/>
            </a:pPr>
            <a:endParaRPr lang="fr-FR" dirty="0"/>
          </a:p>
          <a:p>
            <a:pPr marL="266700" lvl="1" indent="0">
              <a:buNone/>
            </a:pPr>
            <a:endParaRPr lang="fr-FR" dirty="0"/>
          </a:p>
          <a:p>
            <a:pPr lvl="1"/>
            <a:r>
              <a:rPr lang="fr-FR" u="sng" dirty="0"/>
              <a:t>Réunions de projet</a:t>
            </a:r>
            <a:r>
              <a:rPr lang="fr-FR" dirty="0"/>
              <a:t>:</a:t>
            </a:r>
          </a:p>
          <a:p>
            <a:pPr marL="266700" lvl="1" indent="0">
              <a:buNone/>
            </a:pPr>
            <a:r>
              <a:rPr lang="fr-FR" dirty="0"/>
              <a:t>- Réunion de projet le 20/09/2023</a:t>
            </a:r>
          </a:p>
          <a:p>
            <a:pPr marL="266700" lvl="1" indent="0">
              <a:buNone/>
            </a:pPr>
            <a:r>
              <a:rPr lang="fr-FR" dirty="0"/>
              <a:t>- Prochaine réunion de projet le 04/05/2024</a:t>
            </a:r>
          </a:p>
          <a:p>
            <a:pPr lvl="1"/>
            <a:endParaRPr lang="fr-FR" dirty="0"/>
          </a:p>
          <a:p>
            <a:pPr marL="266700" lvl="1" indent="0">
              <a:buNone/>
            </a:pPr>
            <a:endParaRPr lang="fr-FR" dirty="0"/>
          </a:p>
        </p:txBody>
      </p:sp>
      <p:sp>
        <p:nvSpPr>
          <p:cNvPr id="4" name="Sous-titre 3">
            <a:extLst>
              <a:ext uri="{FF2B5EF4-FFF2-40B4-BE49-F238E27FC236}">
                <a16:creationId xmlns:a16="http://schemas.microsoft.com/office/drawing/2014/main" id="{E9BB4AAB-BD47-529B-F2E0-5D308F6EE624}"/>
              </a:ext>
            </a:extLst>
          </p:cNvPr>
          <p:cNvSpPr>
            <a:spLocks noGrp="1"/>
          </p:cNvSpPr>
          <p:nvPr>
            <p:ph type="subTitle" idx="12"/>
          </p:nvPr>
        </p:nvSpPr>
        <p:spPr/>
        <p:txBody>
          <a:bodyPr/>
          <a:lstStyle/>
          <a:p>
            <a:r>
              <a:rPr lang="fr-FR" dirty="0"/>
              <a:t>Accompagnement des Territoires</a:t>
            </a:r>
          </a:p>
        </p:txBody>
      </p:sp>
      <p:sp>
        <p:nvSpPr>
          <p:cNvPr id="6" name="Titre 5">
            <a:extLst>
              <a:ext uri="{FF2B5EF4-FFF2-40B4-BE49-F238E27FC236}">
                <a16:creationId xmlns:a16="http://schemas.microsoft.com/office/drawing/2014/main" id="{C479D771-57F0-58A5-5644-C46A48C90157}"/>
              </a:ext>
            </a:extLst>
          </p:cNvPr>
          <p:cNvSpPr>
            <a:spLocks noGrp="1"/>
          </p:cNvSpPr>
          <p:nvPr>
            <p:ph type="ctrTitle"/>
          </p:nvPr>
        </p:nvSpPr>
        <p:spPr/>
        <p:txBody>
          <a:bodyPr>
            <a:normAutofit fontScale="90000"/>
          </a:bodyPr>
          <a:lstStyle/>
          <a:p>
            <a:r>
              <a:rPr lang="fr-FR" dirty="0"/>
              <a:t>VI. ORIENTATIONS ET BUDGET 2024</a:t>
            </a:r>
          </a:p>
        </p:txBody>
      </p:sp>
    </p:spTree>
    <p:extLst>
      <p:ext uri="{BB962C8B-B14F-4D97-AF65-F5344CB8AC3E}">
        <p14:creationId xmlns:p14="http://schemas.microsoft.com/office/powerpoint/2010/main" val="41488376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83024173-B22E-602E-6DEA-46B965DAF9D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2EB1DFE-79F4-F894-19ED-4AC5F584C8EF}"/>
              </a:ext>
            </a:extLst>
          </p:cNvPr>
          <p:cNvSpPr>
            <a:spLocks noGrp="1"/>
          </p:cNvSpPr>
          <p:nvPr>
            <p:ph idx="11"/>
          </p:nvPr>
        </p:nvSpPr>
        <p:spPr>
          <a:xfrm>
            <a:off x="426790" y="1310804"/>
            <a:ext cx="8070910" cy="4442048"/>
          </a:xfrm>
        </p:spPr>
        <p:txBody>
          <a:bodyPr/>
          <a:lstStyle/>
          <a:p>
            <a:pPr marL="266700" lvl="1" indent="0">
              <a:buNone/>
            </a:pPr>
            <a:endParaRPr lang="fr-FR" dirty="0"/>
          </a:p>
          <a:p>
            <a:r>
              <a:rPr lang="fr-FR" dirty="0"/>
              <a:t>Accompagnement des projets de SAE</a:t>
            </a:r>
          </a:p>
          <a:p>
            <a:endParaRPr lang="fr-FR" dirty="0"/>
          </a:p>
          <a:p>
            <a:pPr lvl="1"/>
            <a:r>
              <a:rPr lang="fr-FR" b="1" dirty="0"/>
              <a:t>Focus sur le Projet « Pôle Régional Escalade » à Boulazac</a:t>
            </a:r>
          </a:p>
          <a:p>
            <a:pPr lvl="1"/>
            <a:endParaRPr lang="fr-FR" dirty="0"/>
          </a:p>
          <a:p>
            <a:pPr marL="266700" lvl="1" indent="0">
              <a:buNone/>
            </a:pPr>
            <a:endParaRPr lang="fr-FR" dirty="0"/>
          </a:p>
        </p:txBody>
      </p:sp>
      <p:sp>
        <p:nvSpPr>
          <p:cNvPr id="4" name="Sous-titre 3">
            <a:extLst>
              <a:ext uri="{FF2B5EF4-FFF2-40B4-BE49-F238E27FC236}">
                <a16:creationId xmlns:a16="http://schemas.microsoft.com/office/drawing/2014/main" id="{D679592C-FC27-8127-5D99-97CEC30923BF}"/>
              </a:ext>
            </a:extLst>
          </p:cNvPr>
          <p:cNvSpPr>
            <a:spLocks noGrp="1"/>
          </p:cNvSpPr>
          <p:nvPr>
            <p:ph type="subTitle" idx="12"/>
          </p:nvPr>
        </p:nvSpPr>
        <p:spPr/>
        <p:txBody>
          <a:bodyPr/>
          <a:lstStyle/>
          <a:p>
            <a:r>
              <a:rPr lang="fr-FR" dirty="0"/>
              <a:t>Accompagnement des Territoires</a:t>
            </a:r>
          </a:p>
        </p:txBody>
      </p:sp>
      <p:sp>
        <p:nvSpPr>
          <p:cNvPr id="6" name="Titre 5">
            <a:extLst>
              <a:ext uri="{FF2B5EF4-FFF2-40B4-BE49-F238E27FC236}">
                <a16:creationId xmlns:a16="http://schemas.microsoft.com/office/drawing/2014/main" id="{4DFC207E-5102-54A8-C3B7-45C7F796F362}"/>
              </a:ext>
            </a:extLst>
          </p:cNvPr>
          <p:cNvSpPr>
            <a:spLocks noGrp="1"/>
          </p:cNvSpPr>
          <p:nvPr>
            <p:ph type="ctrTitle"/>
          </p:nvPr>
        </p:nvSpPr>
        <p:spPr/>
        <p:txBody>
          <a:bodyPr>
            <a:normAutofit fontScale="90000"/>
          </a:bodyPr>
          <a:lstStyle/>
          <a:p>
            <a:r>
              <a:rPr lang="fr-FR" dirty="0"/>
              <a:t>VI. ORIENTATIONS ET BUDGET 2024</a:t>
            </a:r>
          </a:p>
        </p:txBody>
      </p:sp>
      <p:pic>
        <p:nvPicPr>
          <p:cNvPr id="2" name="Image 1">
            <a:extLst>
              <a:ext uri="{FF2B5EF4-FFF2-40B4-BE49-F238E27FC236}">
                <a16:creationId xmlns:a16="http://schemas.microsoft.com/office/drawing/2014/main" id="{D043F766-EC3C-D5A7-8CB9-7CC9E3B96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744" y="2519434"/>
            <a:ext cx="5146587" cy="4150706"/>
          </a:xfrm>
          <a:prstGeom prst="rect">
            <a:avLst/>
          </a:prstGeom>
        </p:spPr>
      </p:pic>
    </p:spTree>
    <p:extLst>
      <p:ext uri="{BB962C8B-B14F-4D97-AF65-F5344CB8AC3E}">
        <p14:creationId xmlns:p14="http://schemas.microsoft.com/office/powerpoint/2010/main" val="28614266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C992CF6A-13A5-9CF4-4C10-4632D7BB1F7D}"/>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5EA34BB-C785-06D6-A8C2-C15DB8CCB41C}"/>
              </a:ext>
            </a:extLst>
          </p:cNvPr>
          <p:cNvSpPr>
            <a:spLocks noGrp="1"/>
          </p:cNvSpPr>
          <p:nvPr>
            <p:ph idx="11"/>
          </p:nvPr>
        </p:nvSpPr>
        <p:spPr>
          <a:xfrm>
            <a:off x="426790" y="1438788"/>
            <a:ext cx="8070910" cy="4442048"/>
          </a:xfrm>
        </p:spPr>
        <p:txBody>
          <a:bodyPr/>
          <a:lstStyle/>
          <a:p>
            <a:pPr marL="266700" lvl="1" indent="0">
              <a:buNone/>
            </a:pPr>
            <a:endParaRPr lang="fr-FR" dirty="0"/>
          </a:p>
          <a:p>
            <a:r>
              <a:rPr lang="fr-FR" dirty="0"/>
              <a:t>Organisation des Rencontres Territoriales pour la </a:t>
            </a:r>
            <a:r>
              <a:rPr lang="fr-FR" dirty="0" err="1"/>
              <a:t>coconstruction</a:t>
            </a:r>
            <a:r>
              <a:rPr lang="fr-FR" dirty="0"/>
              <a:t> du plan de développement 2024-2028</a:t>
            </a:r>
          </a:p>
          <a:p>
            <a:endParaRPr lang="fr-FR" dirty="0"/>
          </a:p>
          <a:p>
            <a:pPr lvl="1"/>
            <a:r>
              <a:rPr lang="fr-FR" dirty="0">
                <a:hlinkClick r:id="rId2"/>
              </a:rPr>
              <a:t>Rappel du projet</a:t>
            </a:r>
            <a:endParaRPr lang="fr-FR" dirty="0"/>
          </a:p>
          <a:p>
            <a:pPr marL="266700" lvl="1" indent="0">
              <a:buNone/>
            </a:pPr>
            <a:endParaRPr lang="fr-FR" dirty="0"/>
          </a:p>
          <a:p>
            <a:pPr lvl="1"/>
            <a:r>
              <a:rPr lang="fr-FR" dirty="0"/>
              <a:t>3 Rencontres déjà réalisées</a:t>
            </a:r>
            <a:br>
              <a:rPr lang="fr-FR" dirty="0"/>
            </a:br>
            <a:r>
              <a:rPr lang="fr-FR" dirty="0"/>
              <a:t> (Gironde, Charente, Limousin)</a:t>
            </a:r>
          </a:p>
          <a:p>
            <a:pPr lvl="1"/>
            <a:r>
              <a:rPr lang="fr-FR" dirty="0"/>
              <a:t>3 planifiées</a:t>
            </a:r>
            <a:br>
              <a:rPr lang="fr-FR" dirty="0"/>
            </a:br>
            <a:r>
              <a:rPr lang="fr-FR" dirty="0"/>
              <a:t>(Deux-Sèvres/ Vienne, Lot-et-Garonne / Dordogne, Landes)</a:t>
            </a:r>
          </a:p>
          <a:p>
            <a:pPr lvl="1"/>
            <a:r>
              <a:rPr lang="fr-FR" dirty="0"/>
              <a:t>2 restantes à planifier</a:t>
            </a:r>
            <a:br>
              <a:rPr lang="fr-FR" dirty="0"/>
            </a:br>
            <a:r>
              <a:rPr lang="fr-FR" dirty="0"/>
              <a:t>(Charente-Maritime, Pyrénées-Atlantiques)</a:t>
            </a:r>
            <a:br>
              <a:rPr lang="fr-FR" dirty="0"/>
            </a:br>
            <a:endParaRPr lang="fr-FR" dirty="0"/>
          </a:p>
        </p:txBody>
      </p:sp>
      <p:sp>
        <p:nvSpPr>
          <p:cNvPr id="4" name="Sous-titre 3">
            <a:extLst>
              <a:ext uri="{FF2B5EF4-FFF2-40B4-BE49-F238E27FC236}">
                <a16:creationId xmlns:a16="http://schemas.microsoft.com/office/drawing/2014/main" id="{60D5CEFB-27F0-48C0-726A-23B1E95A26B2}"/>
              </a:ext>
            </a:extLst>
          </p:cNvPr>
          <p:cNvSpPr>
            <a:spLocks noGrp="1"/>
          </p:cNvSpPr>
          <p:nvPr>
            <p:ph type="subTitle" idx="12"/>
          </p:nvPr>
        </p:nvSpPr>
        <p:spPr/>
        <p:txBody>
          <a:bodyPr/>
          <a:lstStyle/>
          <a:p>
            <a:r>
              <a:rPr lang="fr-FR" dirty="0"/>
              <a:t>Accompagnement des Territoires</a:t>
            </a:r>
          </a:p>
        </p:txBody>
      </p:sp>
      <p:sp>
        <p:nvSpPr>
          <p:cNvPr id="6" name="Titre 5">
            <a:extLst>
              <a:ext uri="{FF2B5EF4-FFF2-40B4-BE49-F238E27FC236}">
                <a16:creationId xmlns:a16="http://schemas.microsoft.com/office/drawing/2014/main" id="{259A9ADA-6DCB-1802-4362-FA5424F7C1D2}"/>
              </a:ext>
            </a:extLst>
          </p:cNvPr>
          <p:cNvSpPr>
            <a:spLocks noGrp="1"/>
          </p:cNvSpPr>
          <p:nvPr>
            <p:ph type="ctrTitle"/>
          </p:nvPr>
        </p:nvSpPr>
        <p:spPr/>
        <p:txBody>
          <a:bodyPr>
            <a:normAutofit fontScale="90000"/>
          </a:bodyPr>
          <a:lstStyle/>
          <a:p>
            <a:r>
              <a:rPr lang="fr-FR" dirty="0"/>
              <a:t>VI. ORIENTATIONS ET BUDGET 2024</a:t>
            </a:r>
          </a:p>
        </p:txBody>
      </p:sp>
      <p:pic>
        <p:nvPicPr>
          <p:cNvPr id="5" name="Image 4" descr="Une image contenant texte, cercle, Police, logo&#10;&#10;Description générée automatiquement">
            <a:extLst>
              <a:ext uri="{FF2B5EF4-FFF2-40B4-BE49-F238E27FC236}">
                <a16:creationId xmlns:a16="http://schemas.microsoft.com/office/drawing/2014/main" id="{0E415E83-4C26-2EED-2ECD-AD6D8A08F7E2}"/>
              </a:ext>
            </a:extLst>
          </p:cNvPr>
          <p:cNvPicPr>
            <a:picLocks noChangeAspect="1"/>
          </p:cNvPicPr>
          <p:nvPr/>
        </p:nvPicPr>
        <p:blipFill>
          <a:blip r:embed="rId3"/>
          <a:stretch>
            <a:fillRect/>
          </a:stretch>
        </p:blipFill>
        <p:spPr>
          <a:xfrm>
            <a:off x="5698130" y="2485075"/>
            <a:ext cx="2349475" cy="2349475"/>
          </a:xfrm>
          <a:prstGeom prst="rect">
            <a:avLst/>
          </a:prstGeom>
        </p:spPr>
      </p:pic>
    </p:spTree>
    <p:extLst>
      <p:ext uri="{BB962C8B-B14F-4D97-AF65-F5344CB8AC3E}">
        <p14:creationId xmlns:p14="http://schemas.microsoft.com/office/powerpoint/2010/main" val="7213826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6E04D60-0121-B546-AB0A-F6CBEA2229E1}"/>
              </a:ext>
            </a:extLst>
          </p:cNvPr>
          <p:cNvSpPr>
            <a:spLocks noGrp="1"/>
          </p:cNvSpPr>
          <p:nvPr>
            <p:ph idx="11"/>
          </p:nvPr>
        </p:nvSpPr>
        <p:spPr>
          <a:xfrm>
            <a:off x="426790" y="1296334"/>
            <a:ext cx="8070910" cy="4788548"/>
          </a:xfrm>
        </p:spPr>
        <p:txBody>
          <a:bodyPr/>
          <a:lstStyle/>
          <a:p>
            <a:pPr marL="0" indent="0">
              <a:buNone/>
            </a:pPr>
            <a:endParaRPr lang="fr-FR" dirty="0"/>
          </a:p>
          <a:p>
            <a:pPr marL="266700" lvl="1" indent="0">
              <a:buNone/>
            </a:pPr>
            <a:endParaRPr lang="fr-FR" dirty="0"/>
          </a:p>
          <a:p>
            <a:pPr marL="0" indent="0">
              <a:buNone/>
            </a:pPr>
            <a:endParaRPr lang="fr-FR" dirty="0"/>
          </a:p>
        </p:txBody>
      </p:sp>
      <p:sp>
        <p:nvSpPr>
          <p:cNvPr id="4" name="Sous-titre 3">
            <a:extLst>
              <a:ext uri="{FF2B5EF4-FFF2-40B4-BE49-F238E27FC236}">
                <a16:creationId xmlns:a16="http://schemas.microsoft.com/office/drawing/2014/main" id="{D5A2061F-0B05-0040-AF99-B9E7823D3092}"/>
              </a:ext>
            </a:extLst>
          </p:cNvPr>
          <p:cNvSpPr>
            <a:spLocks noGrp="1"/>
          </p:cNvSpPr>
          <p:nvPr>
            <p:ph type="subTitle" idx="12"/>
          </p:nvPr>
        </p:nvSpPr>
        <p:spPr/>
        <p:txBody>
          <a:bodyPr/>
          <a:lstStyle/>
          <a:p>
            <a:r>
              <a:rPr lang="fr-FR" dirty="0"/>
              <a:t>Formation</a:t>
            </a:r>
          </a:p>
        </p:txBody>
      </p:sp>
      <p:sp>
        <p:nvSpPr>
          <p:cNvPr id="6" name="Titre 5">
            <a:extLst>
              <a:ext uri="{FF2B5EF4-FFF2-40B4-BE49-F238E27FC236}">
                <a16:creationId xmlns:a16="http://schemas.microsoft.com/office/drawing/2014/main" id="{DBBCACAE-C010-8941-9D4A-208585AFC6A7}"/>
              </a:ext>
            </a:extLst>
          </p:cNvPr>
          <p:cNvSpPr>
            <a:spLocks noGrp="1"/>
          </p:cNvSpPr>
          <p:nvPr>
            <p:ph type="ctrTitle"/>
          </p:nvPr>
        </p:nvSpPr>
        <p:spPr/>
        <p:txBody>
          <a:bodyPr>
            <a:normAutofit fontScale="90000"/>
          </a:bodyPr>
          <a:lstStyle/>
          <a:p>
            <a:r>
              <a:rPr lang="fr-FR" dirty="0"/>
              <a:t>VI. ORIENTATIONS ET BUDGET 2024</a:t>
            </a:r>
          </a:p>
        </p:txBody>
      </p:sp>
      <p:graphicFrame>
        <p:nvGraphicFramePr>
          <p:cNvPr id="5" name="Tableau 4">
            <a:extLst>
              <a:ext uri="{FF2B5EF4-FFF2-40B4-BE49-F238E27FC236}">
                <a16:creationId xmlns:a16="http://schemas.microsoft.com/office/drawing/2014/main" id="{22E08952-6DE2-7C41-3883-6BF2BA846147}"/>
              </a:ext>
            </a:extLst>
          </p:cNvPr>
          <p:cNvGraphicFramePr>
            <a:graphicFrameLocks noGrp="1"/>
          </p:cNvGraphicFramePr>
          <p:nvPr>
            <p:extLst>
              <p:ext uri="{D42A27DB-BD31-4B8C-83A1-F6EECF244321}">
                <p14:modId xmlns:p14="http://schemas.microsoft.com/office/powerpoint/2010/main" val="3054145193"/>
              </p:ext>
            </p:extLst>
          </p:nvPr>
        </p:nvGraphicFramePr>
        <p:xfrm>
          <a:off x="390630" y="1674888"/>
          <a:ext cx="8070908" cy="3632200"/>
        </p:xfrm>
        <a:graphic>
          <a:graphicData uri="http://schemas.openxmlformats.org/drawingml/2006/table">
            <a:tbl>
              <a:tblPr firstRow="1" bandRow="1">
                <a:tableStyleId>{FABFCF23-3B69-468F-B69F-88F6DE6A72F2}</a:tableStyleId>
              </a:tblPr>
              <a:tblGrid>
                <a:gridCol w="8070908">
                  <a:extLst>
                    <a:ext uri="{9D8B030D-6E8A-4147-A177-3AD203B41FA5}">
                      <a16:colId xmlns:a16="http://schemas.microsoft.com/office/drawing/2014/main" val="20000"/>
                    </a:ext>
                  </a:extLst>
                </a:gridCol>
              </a:tblGrid>
              <a:tr h="370840">
                <a:tc>
                  <a:txBody>
                    <a:bodyPr/>
                    <a:lstStyle/>
                    <a:p>
                      <a:r>
                        <a:rPr lang="fr-FR" sz="1800" b="1" kern="1200" dirty="0">
                          <a:solidFill>
                            <a:schemeClr val="lt1"/>
                          </a:solidFill>
                        </a:rPr>
                        <a:t>Actions 2024</a:t>
                      </a:r>
                      <a:endParaRPr lang="fr-FR" dirty="0">
                        <a:latin typeface="ClanOT-Bold" panose="020B0804020101020102" pitchFamily="34" charset="0"/>
                      </a:endParaRPr>
                    </a:p>
                  </a:txBody>
                  <a:tcPr/>
                </a:tc>
                <a:extLst>
                  <a:ext uri="{0D108BD9-81ED-4DB2-BD59-A6C34878D82A}">
                    <a16:rowId xmlns:a16="http://schemas.microsoft.com/office/drawing/2014/main" val="10000"/>
                  </a:ext>
                </a:extLst>
              </a:tr>
              <a:tr h="370840">
                <a:tc>
                  <a:txBody>
                    <a:bodyPr/>
                    <a:lstStyle/>
                    <a:p>
                      <a:pPr marL="0" lvl="0" indent="0">
                        <a:buFont typeface="Wingdings" panose="05000000000000000000" pitchFamily="2" charset="2"/>
                        <a:buNone/>
                      </a:pPr>
                      <a:r>
                        <a:rPr lang="fr-FR" sz="1600" kern="1200" dirty="0">
                          <a:solidFill>
                            <a:srgbClr val="C00000"/>
                          </a:solidFill>
                          <a:effectLst/>
                        </a:rPr>
                        <a:t>Structuration de la Formation Fédérale</a:t>
                      </a:r>
                    </a:p>
                    <a:p>
                      <a:pPr marL="0" lvl="0" indent="0">
                        <a:buFont typeface="Wingdings" panose="05000000000000000000" pitchFamily="2" charset="2"/>
                        <a:buNone/>
                      </a:pPr>
                      <a:endParaRPr lang="fr-FR" sz="1600" kern="1200" dirty="0">
                        <a:solidFill>
                          <a:srgbClr val="C00000"/>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Développer la mise en place de formations « PSC 1 »</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Poursuivre la régionalisation de la formation</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600" kern="1200" dirty="0">
                          <a:solidFill>
                            <a:schemeClr val="tx2">
                              <a:lumMod val="50000"/>
                            </a:schemeClr>
                          </a:solidFill>
                          <a:effectLst/>
                        </a:rPr>
                        <a:t>- Poursuivre le processus de recensement des besoins en formation</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600" kern="1200" dirty="0">
                          <a:solidFill>
                            <a:schemeClr val="tx2">
                              <a:lumMod val="50000"/>
                            </a:schemeClr>
                          </a:solidFill>
                          <a:effectLst/>
                        </a:rPr>
                        <a:t>- Reprogrammer un calendrier régional de formation tenant compte des inégalités territoriales</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600" kern="1200" dirty="0">
                          <a:solidFill>
                            <a:schemeClr val="tx2">
                              <a:lumMod val="50000"/>
                            </a:schemeClr>
                          </a:solidFill>
                          <a:effectLst/>
                        </a:rPr>
                        <a:t>- Proposer une offre de formation large, diversifiée et de « niveau supérieur »</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Assurer une continuité dans le processus de recyclages (Escalade et Montagne)</a:t>
                      </a:r>
                      <a:endParaRPr lang="fr-FR" sz="1600" kern="1200" dirty="0">
                        <a:solidFill>
                          <a:schemeClr val="tx2">
                            <a:lumMod val="50000"/>
                          </a:schemeClr>
                        </a:solidFill>
                        <a:effectLst/>
                        <a:latin typeface="+mn-lt"/>
                        <a:ea typeface="Cambria" panose="02040503050406030204" pitchFamily="18" charset="0"/>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Mise en place d’une journée des Entraineurs</a:t>
                      </a:r>
                      <a:endParaRPr lang="fr-FR" sz="1600" kern="1200" dirty="0">
                        <a:solidFill>
                          <a:schemeClr val="tx2">
                            <a:lumMod val="50000"/>
                          </a:schemeClr>
                        </a:solidFill>
                        <a:effectLst/>
                        <a:latin typeface="+mn-lt"/>
                        <a:ea typeface="Cambria" panose="020405030504060302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640104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1A92D812-BDD7-6E9B-0532-BFE6EA065A22}"/>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793AA66-7313-1489-CD40-1C628B50BDBC}"/>
              </a:ext>
            </a:extLst>
          </p:cNvPr>
          <p:cNvSpPr>
            <a:spLocks noGrp="1"/>
          </p:cNvSpPr>
          <p:nvPr>
            <p:ph idx="11"/>
          </p:nvPr>
        </p:nvSpPr>
        <p:spPr>
          <a:xfrm>
            <a:off x="426790" y="1296334"/>
            <a:ext cx="8070910" cy="4788548"/>
          </a:xfrm>
        </p:spPr>
        <p:txBody>
          <a:bodyPr/>
          <a:lstStyle/>
          <a:p>
            <a:pPr marL="0" indent="0">
              <a:buNone/>
            </a:pPr>
            <a:endParaRPr lang="fr-FR" dirty="0"/>
          </a:p>
          <a:p>
            <a:pPr marL="266700" lvl="1" indent="0">
              <a:buNone/>
            </a:pPr>
            <a:endParaRPr lang="fr-FR" dirty="0"/>
          </a:p>
          <a:p>
            <a:pPr marL="0" indent="0">
              <a:buNone/>
            </a:pPr>
            <a:endParaRPr lang="fr-FR" dirty="0"/>
          </a:p>
        </p:txBody>
      </p:sp>
      <p:sp>
        <p:nvSpPr>
          <p:cNvPr id="4" name="Sous-titre 3">
            <a:extLst>
              <a:ext uri="{FF2B5EF4-FFF2-40B4-BE49-F238E27FC236}">
                <a16:creationId xmlns:a16="http://schemas.microsoft.com/office/drawing/2014/main" id="{110BCA60-FCA8-5D56-8DFA-D7A689B8D246}"/>
              </a:ext>
            </a:extLst>
          </p:cNvPr>
          <p:cNvSpPr>
            <a:spLocks noGrp="1"/>
          </p:cNvSpPr>
          <p:nvPr>
            <p:ph type="subTitle" idx="12"/>
          </p:nvPr>
        </p:nvSpPr>
        <p:spPr/>
        <p:txBody>
          <a:bodyPr/>
          <a:lstStyle/>
          <a:p>
            <a:r>
              <a:rPr lang="fr-FR" dirty="0"/>
              <a:t>Formation</a:t>
            </a:r>
          </a:p>
        </p:txBody>
      </p:sp>
      <p:sp>
        <p:nvSpPr>
          <p:cNvPr id="6" name="Titre 5">
            <a:extLst>
              <a:ext uri="{FF2B5EF4-FFF2-40B4-BE49-F238E27FC236}">
                <a16:creationId xmlns:a16="http://schemas.microsoft.com/office/drawing/2014/main" id="{EA672B9A-0BB6-C5C0-F440-C5FF8766EAF7}"/>
              </a:ext>
            </a:extLst>
          </p:cNvPr>
          <p:cNvSpPr>
            <a:spLocks noGrp="1"/>
          </p:cNvSpPr>
          <p:nvPr>
            <p:ph type="ctrTitle"/>
          </p:nvPr>
        </p:nvSpPr>
        <p:spPr/>
        <p:txBody>
          <a:bodyPr>
            <a:normAutofit fontScale="90000"/>
          </a:bodyPr>
          <a:lstStyle/>
          <a:p>
            <a:r>
              <a:rPr lang="fr-FR" dirty="0"/>
              <a:t>VI. ORIENTATIONS ET BUDGET 2024</a:t>
            </a:r>
          </a:p>
        </p:txBody>
      </p:sp>
      <p:graphicFrame>
        <p:nvGraphicFramePr>
          <p:cNvPr id="5" name="Tableau 4">
            <a:extLst>
              <a:ext uri="{FF2B5EF4-FFF2-40B4-BE49-F238E27FC236}">
                <a16:creationId xmlns:a16="http://schemas.microsoft.com/office/drawing/2014/main" id="{2DB7263C-8F96-84B4-D790-1E4A694EBE64}"/>
              </a:ext>
            </a:extLst>
          </p:cNvPr>
          <p:cNvGraphicFramePr>
            <a:graphicFrameLocks noGrp="1"/>
          </p:cNvGraphicFramePr>
          <p:nvPr>
            <p:extLst>
              <p:ext uri="{D42A27DB-BD31-4B8C-83A1-F6EECF244321}">
                <p14:modId xmlns:p14="http://schemas.microsoft.com/office/powerpoint/2010/main" val="57551128"/>
              </p:ext>
            </p:extLst>
          </p:nvPr>
        </p:nvGraphicFramePr>
        <p:xfrm>
          <a:off x="390630" y="1674888"/>
          <a:ext cx="8070908" cy="2413000"/>
        </p:xfrm>
        <a:graphic>
          <a:graphicData uri="http://schemas.openxmlformats.org/drawingml/2006/table">
            <a:tbl>
              <a:tblPr firstRow="1" bandRow="1">
                <a:tableStyleId>{FABFCF23-3B69-468F-B69F-88F6DE6A72F2}</a:tableStyleId>
              </a:tblPr>
              <a:tblGrid>
                <a:gridCol w="8070908">
                  <a:extLst>
                    <a:ext uri="{9D8B030D-6E8A-4147-A177-3AD203B41FA5}">
                      <a16:colId xmlns:a16="http://schemas.microsoft.com/office/drawing/2014/main" val="20000"/>
                    </a:ext>
                  </a:extLst>
                </a:gridCol>
              </a:tblGrid>
              <a:tr h="370840">
                <a:tc>
                  <a:txBody>
                    <a:bodyPr/>
                    <a:lstStyle/>
                    <a:p>
                      <a:r>
                        <a:rPr lang="fr-FR" sz="1800" b="1" kern="1200" dirty="0">
                          <a:solidFill>
                            <a:schemeClr val="lt1"/>
                          </a:solidFill>
                        </a:rPr>
                        <a:t>Actions 2024</a:t>
                      </a:r>
                      <a:endParaRPr lang="fr-FR" dirty="0">
                        <a:latin typeface="ClanOT-Bold" panose="020B0804020101020102" pitchFamily="34" charset="0"/>
                      </a:endParaRPr>
                    </a:p>
                  </a:txBody>
                  <a:tcPr/>
                </a:tc>
                <a:extLst>
                  <a:ext uri="{0D108BD9-81ED-4DB2-BD59-A6C34878D82A}">
                    <a16:rowId xmlns:a16="http://schemas.microsoft.com/office/drawing/2014/main" val="10000"/>
                  </a:ext>
                </a:extLst>
              </a:tr>
              <a:tr h="370840">
                <a:tc>
                  <a:txBody>
                    <a:bodyPr/>
                    <a:lstStyle/>
                    <a:p>
                      <a:pPr marL="0" lvl="0" indent="0">
                        <a:buFont typeface="Wingdings" panose="05000000000000000000" pitchFamily="2" charset="2"/>
                        <a:buNone/>
                      </a:pPr>
                      <a:r>
                        <a:rPr lang="fr-FR" sz="1600" kern="1200" dirty="0">
                          <a:solidFill>
                            <a:srgbClr val="C00000"/>
                          </a:solidFill>
                          <a:effectLst/>
                        </a:rPr>
                        <a:t>Animation et structuration du réseau des Instructeurs</a:t>
                      </a:r>
                    </a:p>
                    <a:p>
                      <a:pPr marL="0" lvl="0" indent="0">
                        <a:buFont typeface="Wingdings" panose="05000000000000000000" pitchFamily="2" charset="2"/>
                        <a:buNone/>
                      </a:pPr>
                      <a:endParaRPr lang="fr-FR" sz="1600" kern="1200" dirty="0">
                        <a:solidFill>
                          <a:srgbClr val="C00000"/>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Renouvellement de la Journée des Instructeurs en septembre 2024</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Prise en charge des formations initiales et continues des instructeurs de la Ligue</a:t>
                      </a:r>
                      <a:endParaRPr lang="fr-FR" sz="1600" kern="1200" dirty="0">
                        <a:solidFill>
                          <a:schemeClr val="tx2">
                            <a:lumMod val="50000"/>
                          </a:schemeClr>
                        </a:solidFill>
                        <a:effectLst/>
                        <a:latin typeface="+mn-lt"/>
                        <a:ea typeface="Cambria" panose="02040503050406030204" pitchFamily="18" charset="0"/>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Revalorisation de la rémunération des instructeurs et le coût des formations fédérales</a:t>
                      </a:r>
                      <a:endParaRPr lang="fr-FR" sz="1600" kern="1200" dirty="0">
                        <a:solidFill>
                          <a:schemeClr val="tx2">
                            <a:lumMod val="50000"/>
                          </a:schemeClr>
                        </a:solidFill>
                        <a:effectLst/>
                        <a:latin typeface="+mn-lt"/>
                        <a:ea typeface="Cambria" panose="020405030504060302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179037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81D8B6B8-3C47-D17D-92EA-83E6B9EDC3A6}"/>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D5D8892-D7C0-FC0F-FA28-43B63B9EB2D0}"/>
              </a:ext>
            </a:extLst>
          </p:cNvPr>
          <p:cNvSpPr>
            <a:spLocks noGrp="1"/>
          </p:cNvSpPr>
          <p:nvPr>
            <p:ph idx="11"/>
          </p:nvPr>
        </p:nvSpPr>
        <p:spPr>
          <a:xfrm>
            <a:off x="426790" y="1438788"/>
            <a:ext cx="8070910" cy="4442048"/>
          </a:xfrm>
        </p:spPr>
        <p:txBody>
          <a:bodyPr/>
          <a:lstStyle/>
          <a:p>
            <a:pPr marL="266700" lvl="1" indent="0">
              <a:buNone/>
            </a:pPr>
            <a:endParaRPr lang="fr-FR" dirty="0"/>
          </a:p>
          <a:p>
            <a:r>
              <a:rPr lang="fr-FR" sz="1600" kern="1200" dirty="0">
                <a:effectLst/>
              </a:rPr>
              <a:t>Prise en charge des formations initiales et continues des instructeurs de la Ligue</a:t>
            </a:r>
            <a:endParaRPr lang="fr-FR" sz="1600" kern="1200" dirty="0">
              <a:effectLst/>
              <a:latin typeface="+mn-lt"/>
              <a:ea typeface="Cambria" panose="02040503050406030204" pitchFamily="18" charset="0"/>
            </a:endParaRPr>
          </a:p>
          <a:p>
            <a:endParaRPr lang="fr-FR" dirty="0"/>
          </a:p>
          <a:p>
            <a:pPr lvl="1"/>
            <a:r>
              <a:rPr lang="fr-FR" b="1" dirty="0"/>
              <a:t>Escalade</a:t>
            </a:r>
          </a:p>
          <a:p>
            <a:pPr marL="266700" lvl="1" indent="0">
              <a:buNone/>
            </a:pPr>
            <a:endParaRPr lang="fr-FR" b="1" dirty="0"/>
          </a:p>
          <a:p>
            <a:pPr marL="266700" lvl="1" indent="0">
              <a:buNone/>
            </a:pPr>
            <a:r>
              <a:rPr lang="fr-FR" dirty="0"/>
              <a:t>4 formateurs à recycler (F. </a:t>
            </a:r>
            <a:r>
              <a:rPr lang="fr-FR" dirty="0" err="1"/>
              <a:t>Viales</a:t>
            </a:r>
            <a:r>
              <a:rPr lang="fr-FR" dirty="0"/>
              <a:t>, A, Passebon, </a:t>
            </a:r>
            <a:r>
              <a:rPr lang="fr-FR" dirty="0" err="1"/>
              <a:t>E.Rahoul</a:t>
            </a:r>
            <a:r>
              <a:rPr lang="fr-FR" dirty="0"/>
              <a:t>, J. </a:t>
            </a:r>
            <a:r>
              <a:rPr lang="fr-FR" dirty="0" err="1"/>
              <a:t>Sarrouilhe</a:t>
            </a:r>
            <a:r>
              <a:rPr lang="fr-FR" dirty="0"/>
              <a:t>)</a:t>
            </a:r>
          </a:p>
          <a:p>
            <a:pPr marL="266700" lvl="1" indent="0">
              <a:buNone/>
            </a:pPr>
            <a:endParaRPr lang="fr-FR" dirty="0"/>
          </a:p>
          <a:p>
            <a:pPr lvl="1"/>
            <a:r>
              <a:rPr lang="fr-FR" b="1" dirty="0"/>
              <a:t>Canyon</a:t>
            </a:r>
          </a:p>
          <a:p>
            <a:pPr marL="266700" lvl="1" indent="0">
              <a:buNone/>
            </a:pPr>
            <a:endParaRPr lang="fr-FR" b="1" dirty="0"/>
          </a:p>
          <a:p>
            <a:pPr marL="266700" lvl="1" indent="0">
              <a:buNone/>
            </a:pPr>
            <a:r>
              <a:rPr lang="fr-FR" dirty="0"/>
              <a:t>1 nouveau formateur formé (P. Richaud)</a:t>
            </a:r>
          </a:p>
          <a:p>
            <a:pPr marL="266700" lvl="1" indent="0">
              <a:buNone/>
            </a:pPr>
            <a:br>
              <a:rPr lang="fr-FR" dirty="0"/>
            </a:br>
            <a:endParaRPr lang="fr-FR" dirty="0"/>
          </a:p>
        </p:txBody>
      </p:sp>
      <p:sp>
        <p:nvSpPr>
          <p:cNvPr id="4" name="Sous-titre 3">
            <a:extLst>
              <a:ext uri="{FF2B5EF4-FFF2-40B4-BE49-F238E27FC236}">
                <a16:creationId xmlns:a16="http://schemas.microsoft.com/office/drawing/2014/main" id="{384DBEFF-5F92-8263-C6DE-D4217D64A736}"/>
              </a:ext>
            </a:extLst>
          </p:cNvPr>
          <p:cNvSpPr>
            <a:spLocks noGrp="1"/>
          </p:cNvSpPr>
          <p:nvPr>
            <p:ph type="subTitle" idx="12"/>
          </p:nvPr>
        </p:nvSpPr>
        <p:spPr/>
        <p:txBody>
          <a:bodyPr/>
          <a:lstStyle/>
          <a:p>
            <a:r>
              <a:rPr lang="fr-FR" dirty="0"/>
              <a:t>Formation</a:t>
            </a:r>
          </a:p>
        </p:txBody>
      </p:sp>
      <p:sp>
        <p:nvSpPr>
          <p:cNvPr id="6" name="Titre 5">
            <a:extLst>
              <a:ext uri="{FF2B5EF4-FFF2-40B4-BE49-F238E27FC236}">
                <a16:creationId xmlns:a16="http://schemas.microsoft.com/office/drawing/2014/main" id="{A3BE75F6-4266-E817-D598-AD16EA33AA5A}"/>
              </a:ext>
            </a:extLst>
          </p:cNvPr>
          <p:cNvSpPr>
            <a:spLocks noGrp="1"/>
          </p:cNvSpPr>
          <p:nvPr>
            <p:ph type="ctrTitle"/>
          </p:nvPr>
        </p:nvSpPr>
        <p:spPr/>
        <p:txBody>
          <a:bodyPr>
            <a:normAutofit fontScale="90000"/>
          </a:bodyPr>
          <a:lstStyle/>
          <a:p>
            <a:r>
              <a:rPr lang="fr-FR" dirty="0"/>
              <a:t>VI. ORIENTATIONS ET BUDGET 2024</a:t>
            </a:r>
          </a:p>
        </p:txBody>
      </p:sp>
    </p:spTree>
    <p:extLst>
      <p:ext uri="{BB962C8B-B14F-4D97-AF65-F5344CB8AC3E}">
        <p14:creationId xmlns:p14="http://schemas.microsoft.com/office/powerpoint/2010/main" val="36933414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63890F63-049D-F0DB-D7CF-92850843C73B}"/>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97675FE4-0EF8-00E4-673F-4F175921C1BA}"/>
              </a:ext>
            </a:extLst>
          </p:cNvPr>
          <p:cNvPicPr>
            <a:picLocks noChangeAspect="1"/>
          </p:cNvPicPr>
          <p:nvPr/>
        </p:nvPicPr>
        <p:blipFill>
          <a:blip r:embed="rId2"/>
          <a:stretch>
            <a:fillRect/>
          </a:stretch>
        </p:blipFill>
        <p:spPr>
          <a:xfrm>
            <a:off x="747872" y="2397989"/>
            <a:ext cx="6663960" cy="3124625"/>
          </a:xfrm>
          <a:prstGeom prst="rect">
            <a:avLst/>
          </a:prstGeom>
        </p:spPr>
      </p:pic>
      <p:sp>
        <p:nvSpPr>
          <p:cNvPr id="3" name="Espace réservé du contenu 2">
            <a:extLst>
              <a:ext uri="{FF2B5EF4-FFF2-40B4-BE49-F238E27FC236}">
                <a16:creationId xmlns:a16="http://schemas.microsoft.com/office/drawing/2014/main" id="{6077DB83-C4E4-B4CD-FCE8-2677B442299A}"/>
              </a:ext>
            </a:extLst>
          </p:cNvPr>
          <p:cNvSpPr>
            <a:spLocks noGrp="1"/>
          </p:cNvSpPr>
          <p:nvPr>
            <p:ph idx="11"/>
          </p:nvPr>
        </p:nvSpPr>
        <p:spPr>
          <a:xfrm>
            <a:off x="426790" y="1207976"/>
            <a:ext cx="8070910" cy="4442048"/>
          </a:xfrm>
        </p:spPr>
        <p:txBody>
          <a:bodyPr/>
          <a:lstStyle/>
          <a:p>
            <a:pPr marL="266700" lvl="1" indent="0">
              <a:buNone/>
            </a:pPr>
            <a:endParaRPr lang="fr-FR" dirty="0"/>
          </a:p>
          <a:p>
            <a:r>
              <a:rPr lang="fr-FR" sz="1600" kern="1200" dirty="0">
                <a:solidFill>
                  <a:srgbClr val="002C57"/>
                </a:solidFill>
                <a:effectLst/>
              </a:rPr>
              <a:t>Revalorisation de la rémunération des instructeurs et le coût des formations fédérales</a:t>
            </a:r>
            <a:endParaRPr lang="fr-FR" dirty="0">
              <a:solidFill>
                <a:srgbClr val="002C57"/>
              </a:solidFill>
              <a:latin typeface="+mn-lt"/>
              <a:ea typeface="Cambria" panose="02040503050406030204" pitchFamily="18" charset="0"/>
            </a:endParaRPr>
          </a:p>
          <a:p>
            <a:pPr marL="0" indent="0">
              <a:buNone/>
            </a:pPr>
            <a:endParaRPr lang="fr-FR" dirty="0"/>
          </a:p>
          <a:p>
            <a:pPr marL="266700" lvl="1" indent="0">
              <a:buNone/>
            </a:pPr>
            <a:br>
              <a:rPr lang="fr-FR" dirty="0"/>
            </a:br>
            <a:endParaRPr lang="fr-FR" dirty="0"/>
          </a:p>
        </p:txBody>
      </p:sp>
      <p:sp>
        <p:nvSpPr>
          <p:cNvPr id="4" name="Sous-titre 3">
            <a:extLst>
              <a:ext uri="{FF2B5EF4-FFF2-40B4-BE49-F238E27FC236}">
                <a16:creationId xmlns:a16="http://schemas.microsoft.com/office/drawing/2014/main" id="{15B67EB7-C07D-1FB2-8750-14D72C151622}"/>
              </a:ext>
            </a:extLst>
          </p:cNvPr>
          <p:cNvSpPr>
            <a:spLocks noGrp="1"/>
          </p:cNvSpPr>
          <p:nvPr>
            <p:ph type="subTitle" idx="12"/>
          </p:nvPr>
        </p:nvSpPr>
        <p:spPr/>
        <p:txBody>
          <a:bodyPr/>
          <a:lstStyle/>
          <a:p>
            <a:r>
              <a:rPr lang="fr-FR" dirty="0"/>
              <a:t>Formation</a:t>
            </a:r>
          </a:p>
        </p:txBody>
      </p:sp>
      <p:sp>
        <p:nvSpPr>
          <p:cNvPr id="6" name="Titre 5">
            <a:extLst>
              <a:ext uri="{FF2B5EF4-FFF2-40B4-BE49-F238E27FC236}">
                <a16:creationId xmlns:a16="http://schemas.microsoft.com/office/drawing/2014/main" id="{3BC5EA7A-4153-2061-D1EC-914038ADF655}"/>
              </a:ext>
            </a:extLst>
          </p:cNvPr>
          <p:cNvSpPr>
            <a:spLocks noGrp="1"/>
          </p:cNvSpPr>
          <p:nvPr>
            <p:ph type="ctrTitle"/>
          </p:nvPr>
        </p:nvSpPr>
        <p:spPr/>
        <p:txBody>
          <a:bodyPr>
            <a:normAutofit fontScale="90000"/>
          </a:bodyPr>
          <a:lstStyle/>
          <a:p>
            <a:r>
              <a:rPr lang="fr-FR" dirty="0"/>
              <a:t>VI. ORIENTATIONS ET BUDGET 2024</a:t>
            </a:r>
          </a:p>
        </p:txBody>
      </p:sp>
    </p:spTree>
    <p:extLst>
      <p:ext uri="{BB962C8B-B14F-4D97-AF65-F5344CB8AC3E}">
        <p14:creationId xmlns:p14="http://schemas.microsoft.com/office/powerpoint/2010/main" val="22532997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EFBD1838-A363-F027-53AB-9DEBF8E977C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5F96930-A373-D50D-431E-039DC2974215}"/>
              </a:ext>
            </a:extLst>
          </p:cNvPr>
          <p:cNvSpPr>
            <a:spLocks noGrp="1"/>
          </p:cNvSpPr>
          <p:nvPr>
            <p:ph idx="11"/>
          </p:nvPr>
        </p:nvSpPr>
        <p:spPr>
          <a:xfrm>
            <a:off x="426790" y="1207976"/>
            <a:ext cx="8070910" cy="4442048"/>
          </a:xfrm>
        </p:spPr>
        <p:txBody>
          <a:bodyPr/>
          <a:lstStyle/>
          <a:p>
            <a:pPr marL="266700" lvl="1" indent="0">
              <a:buNone/>
            </a:pPr>
            <a:endParaRPr lang="fr-FR" dirty="0"/>
          </a:p>
          <a:p>
            <a:r>
              <a:rPr lang="fr-FR" sz="1600" kern="1200" dirty="0">
                <a:solidFill>
                  <a:srgbClr val="002C57"/>
                </a:solidFill>
                <a:effectLst/>
              </a:rPr>
              <a:t>Revalorisation de la rémunération des instructeurs et le coût des formations fédérales</a:t>
            </a:r>
            <a:endParaRPr lang="fr-FR" dirty="0">
              <a:solidFill>
                <a:srgbClr val="002C57"/>
              </a:solidFill>
              <a:latin typeface="+mn-lt"/>
              <a:ea typeface="Cambria" panose="02040503050406030204" pitchFamily="18" charset="0"/>
            </a:endParaRPr>
          </a:p>
          <a:p>
            <a:pPr marL="0" indent="0">
              <a:buNone/>
            </a:pPr>
            <a:endParaRPr lang="fr-FR" dirty="0"/>
          </a:p>
          <a:p>
            <a:pPr marL="266700" lvl="1" indent="0">
              <a:buNone/>
            </a:pPr>
            <a:br>
              <a:rPr lang="fr-FR" dirty="0"/>
            </a:br>
            <a:endParaRPr lang="fr-FR" dirty="0"/>
          </a:p>
        </p:txBody>
      </p:sp>
      <p:sp>
        <p:nvSpPr>
          <p:cNvPr id="4" name="Sous-titre 3">
            <a:extLst>
              <a:ext uri="{FF2B5EF4-FFF2-40B4-BE49-F238E27FC236}">
                <a16:creationId xmlns:a16="http://schemas.microsoft.com/office/drawing/2014/main" id="{4A0FE88B-88F8-F0AB-17CA-ACB05B3503EE}"/>
              </a:ext>
            </a:extLst>
          </p:cNvPr>
          <p:cNvSpPr>
            <a:spLocks noGrp="1"/>
          </p:cNvSpPr>
          <p:nvPr>
            <p:ph type="subTitle" idx="12"/>
          </p:nvPr>
        </p:nvSpPr>
        <p:spPr/>
        <p:txBody>
          <a:bodyPr/>
          <a:lstStyle/>
          <a:p>
            <a:r>
              <a:rPr lang="fr-FR" dirty="0"/>
              <a:t>Formation</a:t>
            </a:r>
          </a:p>
        </p:txBody>
      </p:sp>
      <p:sp>
        <p:nvSpPr>
          <p:cNvPr id="6" name="Titre 5">
            <a:extLst>
              <a:ext uri="{FF2B5EF4-FFF2-40B4-BE49-F238E27FC236}">
                <a16:creationId xmlns:a16="http://schemas.microsoft.com/office/drawing/2014/main" id="{7DA19A10-1439-430C-4140-D8D6A43C51BC}"/>
              </a:ext>
            </a:extLst>
          </p:cNvPr>
          <p:cNvSpPr>
            <a:spLocks noGrp="1"/>
          </p:cNvSpPr>
          <p:nvPr>
            <p:ph type="ctrTitle"/>
          </p:nvPr>
        </p:nvSpPr>
        <p:spPr/>
        <p:txBody>
          <a:bodyPr>
            <a:normAutofit fontScale="90000"/>
          </a:bodyPr>
          <a:lstStyle/>
          <a:p>
            <a:r>
              <a:rPr lang="fr-FR" dirty="0"/>
              <a:t>VI. ORIENTATIONS ET BUDGET 2024</a:t>
            </a:r>
          </a:p>
        </p:txBody>
      </p:sp>
      <p:pic>
        <p:nvPicPr>
          <p:cNvPr id="7" name="Image 6">
            <a:extLst>
              <a:ext uri="{FF2B5EF4-FFF2-40B4-BE49-F238E27FC236}">
                <a16:creationId xmlns:a16="http://schemas.microsoft.com/office/drawing/2014/main" id="{10289D26-4806-125E-B57D-B3BECBB1522E}"/>
              </a:ext>
            </a:extLst>
          </p:cNvPr>
          <p:cNvPicPr>
            <a:picLocks noChangeAspect="1"/>
          </p:cNvPicPr>
          <p:nvPr/>
        </p:nvPicPr>
        <p:blipFill>
          <a:blip r:embed="rId2"/>
          <a:stretch>
            <a:fillRect/>
          </a:stretch>
        </p:blipFill>
        <p:spPr>
          <a:xfrm>
            <a:off x="1015892" y="2448174"/>
            <a:ext cx="6892705" cy="1961652"/>
          </a:xfrm>
          <a:prstGeom prst="rect">
            <a:avLst/>
          </a:prstGeom>
        </p:spPr>
      </p:pic>
    </p:spTree>
    <p:extLst>
      <p:ext uri="{BB962C8B-B14F-4D97-AF65-F5344CB8AC3E}">
        <p14:creationId xmlns:p14="http://schemas.microsoft.com/office/powerpoint/2010/main" val="5923003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ED273423-3BC9-C753-1C40-D5A89DE4076B}"/>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A38685F-B105-31B8-C2EE-2ED1AD00495C}"/>
              </a:ext>
            </a:extLst>
          </p:cNvPr>
          <p:cNvSpPr>
            <a:spLocks noGrp="1"/>
          </p:cNvSpPr>
          <p:nvPr>
            <p:ph idx="11"/>
          </p:nvPr>
        </p:nvSpPr>
        <p:spPr>
          <a:xfrm>
            <a:off x="426790" y="1207976"/>
            <a:ext cx="8070910" cy="4442048"/>
          </a:xfrm>
        </p:spPr>
        <p:txBody>
          <a:bodyPr/>
          <a:lstStyle/>
          <a:p>
            <a:pPr marL="266700" lvl="1" indent="0">
              <a:buNone/>
            </a:pPr>
            <a:endParaRPr lang="fr-FR" dirty="0"/>
          </a:p>
          <a:p>
            <a:r>
              <a:rPr lang="fr-FR" sz="1600" kern="1200" dirty="0">
                <a:solidFill>
                  <a:srgbClr val="002C57"/>
                </a:solidFill>
                <a:effectLst/>
              </a:rPr>
              <a:t>Revalorisation de la rémunération des instructeurs et le coût des formations fédérales</a:t>
            </a:r>
            <a:endParaRPr lang="fr-FR" dirty="0">
              <a:solidFill>
                <a:srgbClr val="002C57"/>
              </a:solidFill>
              <a:latin typeface="+mn-lt"/>
              <a:ea typeface="Cambria" panose="02040503050406030204" pitchFamily="18" charset="0"/>
            </a:endParaRPr>
          </a:p>
          <a:p>
            <a:pPr marL="0" indent="0">
              <a:buNone/>
            </a:pPr>
            <a:endParaRPr lang="fr-FR" dirty="0"/>
          </a:p>
          <a:p>
            <a:pPr marL="266700" lvl="1" indent="0">
              <a:buNone/>
            </a:pPr>
            <a:br>
              <a:rPr lang="fr-FR" dirty="0"/>
            </a:br>
            <a:endParaRPr lang="fr-FR" dirty="0"/>
          </a:p>
        </p:txBody>
      </p:sp>
      <p:sp>
        <p:nvSpPr>
          <p:cNvPr id="4" name="Sous-titre 3">
            <a:extLst>
              <a:ext uri="{FF2B5EF4-FFF2-40B4-BE49-F238E27FC236}">
                <a16:creationId xmlns:a16="http://schemas.microsoft.com/office/drawing/2014/main" id="{CE929D6D-EDC3-428D-548F-2874B4F1E29B}"/>
              </a:ext>
            </a:extLst>
          </p:cNvPr>
          <p:cNvSpPr>
            <a:spLocks noGrp="1"/>
          </p:cNvSpPr>
          <p:nvPr>
            <p:ph type="subTitle" idx="12"/>
          </p:nvPr>
        </p:nvSpPr>
        <p:spPr/>
        <p:txBody>
          <a:bodyPr/>
          <a:lstStyle/>
          <a:p>
            <a:r>
              <a:rPr lang="fr-FR" dirty="0"/>
              <a:t>Formation</a:t>
            </a:r>
          </a:p>
        </p:txBody>
      </p:sp>
      <p:sp>
        <p:nvSpPr>
          <p:cNvPr id="6" name="Titre 5">
            <a:extLst>
              <a:ext uri="{FF2B5EF4-FFF2-40B4-BE49-F238E27FC236}">
                <a16:creationId xmlns:a16="http://schemas.microsoft.com/office/drawing/2014/main" id="{117D73A9-78B5-5FB5-4385-3B0BE6217558}"/>
              </a:ext>
            </a:extLst>
          </p:cNvPr>
          <p:cNvSpPr>
            <a:spLocks noGrp="1"/>
          </p:cNvSpPr>
          <p:nvPr>
            <p:ph type="ctrTitle"/>
          </p:nvPr>
        </p:nvSpPr>
        <p:spPr/>
        <p:txBody>
          <a:bodyPr>
            <a:normAutofit fontScale="90000"/>
          </a:bodyPr>
          <a:lstStyle/>
          <a:p>
            <a:r>
              <a:rPr lang="fr-FR" dirty="0"/>
              <a:t>VI. ORIENTATIONS ET BUDGET 2024</a:t>
            </a:r>
          </a:p>
        </p:txBody>
      </p:sp>
      <p:pic>
        <p:nvPicPr>
          <p:cNvPr id="8" name="Image 7">
            <a:extLst>
              <a:ext uri="{FF2B5EF4-FFF2-40B4-BE49-F238E27FC236}">
                <a16:creationId xmlns:a16="http://schemas.microsoft.com/office/drawing/2014/main" id="{F99C02E0-FF22-CD09-7646-F631D7AAFF21}"/>
              </a:ext>
            </a:extLst>
          </p:cNvPr>
          <p:cNvPicPr>
            <a:picLocks noChangeAspect="1"/>
          </p:cNvPicPr>
          <p:nvPr/>
        </p:nvPicPr>
        <p:blipFill>
          <a:blip r:embed="rId3"/>
          <a:stretch>
            <a:fillRect/>
          </a:stretch>
        </p:blipFill>
        <p:spPr>
          <a:xfrm>
            <a:off x="915580" y="2202491"/>
            <a:ext cx="6312484" cy="4225469"/>
          </a:xfrm>
          <a:prstGeom prst="rect">
            <a:avLst/>
          </a:prstGeom>
        </p:spPr>
      </p:pic>
    </p:spTree>
    <p:extLst>
      <p:ext uri="{BB962C8B-B14F-4D97-AF65-F5344CB8AC3E}">
        <p14:creationId xmlns:p14="http://schemas.microsoft.com/office/powerpoint/2010/main" val="31410912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E129137F-152F-401D-B886-50D9056C7791}"/>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4B45EFF-34CD-C471-2507-C612C7132440}"/>
              </a:ext>
            </a:extLst>
          </p:cNvPr>
          <p:cNvSpPr>
            <a:spLocks noGrp="1"/>
          </p:cNvSpPr>
          <p:nvPr>
            <p:ph idx="11"/>
          </p:nvPr>
        </p:nvSpPr>
        <p:spPr>
          <a:xfrm>
            <a:off x="426790" y="1296334"/>
            <a:ext cx="8070910" cy="4788548"/>
          </a:xfrm>
        </p:spPr>
        <p:txBody>
          <a:bodyPr/>
          <a:lstStyle/>
          <a:p>
            <a:pPr marL="0" indent="0">
              <a:buNone/>
            </a:pPr>
            <a:endParaRPr lang="fr-FR" dirty="0"/>
          </a:p>
          <a:p>
            <a:pPr marL="266700" lvl="1" indent="0">
              <a:buNone/>
            </a:pPr>
            <a:endParaRPr lang="fr-FR" dirty="0"/>
          </a:p>
          <a:p>
            <a:pPr marL="0" indent="0">
              <a:buNone/>
            </a:pPr>
            <a:endParaRPr lang="fr-FR" dirty="0"/>
          </a:p>
        </p:txBody>
      </p:sp>
      <p:sp>
        <p:nvSpPr>
          <p:cNvPr id="4" name="Sous-titre 3">
            <a:extLst>
              <a:ext uri="{FF2B5EF4-FFF2-40B4-BE49-F238E27FC236}">
                <a16:creationId xmlns:a16="http://schemas.microsoft.com/office/drawing/2014/main" id="{E4D03E01-F889-C25C-5D8A-E9A30119E33C}"/>
              </a:ext>
            </a:extLst>
          </p:cNvPr>
          <p:cNvSpPr>
            <a:spLocks noGrp="1"/>
          </p:cNvSpPr>
          <p:nvPr>
            <p:ph type="subTitle" idx="12"/>
          </p:nvPr>
        </p:nvSpPr>
        <p:spPr/>
        <p:txBody>
          <a:bodyPr/>
          <a:lstStyle/>
          <a:p>
            <a:r>
              <a:rPr lang="fr-FR" dirty="0"/>
              <a:t>Compétition</a:t>
            </a:r>
          </a:p>
        </p:txBody>
      </p:sp>
      <p:sp>
        <p:nvSpPr>
          <p:cNvPr id="6" name="Titre 5">
            <a:extLst>
              <a:ext uri="{FF2B5EF4-FFF2-40B4-BE49-F238E27FC236}">
                <a16:creationId xmlns:a16="http://schemas.microsoft.com/office/drawing/2014/main" id="{817765F0-C1F6-2CB7-CB7B-28BDB8619CE4}"/>
              </a:ext>
            </a:extLst>
          </p:cNvPr>
          <p:cNvSpPr>
            <a:spLocks noGrp="1"/>
          </p:cNvSpPr>
          <p:nvPr>
            <p:ph type="ctrTitle"/>
          </p:nvPr>
        </p:nvSpPr>
        <p:spPr/>
        <p:txBody>
          <a:bodyPr>
            <a:normAutofit fontScale="90000"/>
          </a:bodyPr>
          <a:lstStyle/>
          <a:p>
            <a:r>
              <a:rPr lang="fr-FR" dirty="0"/>
              <a:t>VI. ORIENTATIONS ET BUDGET 2024</a:t>
            </a:r>
          </a:p>
        </p:txBody>
      </p:sp>
      <p:graphicFrame>
        <p:nvGraphicFramePr>
          <p:cNvPr id="5" name="Tableau 4">
            <a:extLst>
              <a:ext uri="{FF2B5EF4-FFF2-40B4-BE49-F238E27FC236}">
                <a16:creationId xmlns:a16="http://schemas.microsoft.com/office/drawing/2014/main" id="{5AB43BE9-D97D-BC32-6307-428F072E6CA9}"/>
              </a:ext>
            </a:extLst>
          </p:cNvPr>
          <p:cNvGraphicFramePr>
            <a:graphicFrameLocks noGrp="1"/>
          </p:cNvGraphicFramePr>
          <p:nvPr>
            <p:extLst>
              <p:ext uri="{D42A27DB-BD31-4B8C-83A1-F6EECF244321}">
                <p14:modId xmlns:p14="http://schemas.microsoft.com/office/powerpoint/2010/main" val="3326133206"/>
              </p:ext>
            </p:extLst>
          </p:nvPr>
        </p:nvGraphicFramePr>
        <p:xfrm>
          <a:off x="390630" y="1674888"/>
          <a:ext cx="8070908" cy="2413000"/>
        </p:xfrm>
        <a:graphic>
          <a:graphicData uri="http://schemas.openxmlformats.org/drawingml/2006/table">
            <a:tbl>
              <a:tblPr firstRow="1" bandRow="1">
                <a:tableStyleId>{FABFCF23-3B69-468F-B69F-88F6DE6A72F2}</a:tableStyleId>
              </a:tblPr>
              <a:tblGrid>
                <a:gridCol w="8070908">
                  <a:extLst>
                    <a:ext uri="{9D8B030D-6E8A-4147-A177-3AD203B41FA5}">
                      <a16:colId xmlns:a16="http://schemas.microsoft.com/office/drawing/2014/main" val="20000"/>
                    </a:ext>
                  </a:extLst>
                </a:gridCol>
              </a:tblGrid>
              <a:tr h="370840">
                <a:tc>
                  <a:txBody>
                    <a:bodyPr/>
                    <a:lstStyle/>
                    <a:p>
                      <a:r>
                        <a:rPr lang="fr-FR" sz="1800" b="1" kern="1200" dirty="0">
                          <a:solidFill>
                            <a:schemeClr val="lt1"/>
                          </a:solidFill>
                        </a:rPr>
                        <a:t>Actions 2024</a:t>
                      </a:r>
                      <a:endParaRPr lang="fr-FR" dirty="0">
                        <a:latin typeface="ClanOT-Bold" panose="020B0804020101020102" pitchFamily="34" charset="0"/>
                      </a:endParaRPr>
                    </a:p>
                  </a:txBody>
                  <a:tcPr/>
                </a:tc>
                <a:extLst>
                  <a:ext uri="{0D108BD9-81ED-4DB2-BD59-A6C34878D82A}">
                    <a16:rowId xmlns:a16="http://schemas.microsoft.com/office/drawing/2014/main" val="10000"/>
                  </a:ext>
                </a:extLst>
              </a:tr>
              <a:tr h="370840">
                <a:tc>
                  <a:txBody>
                    <a:bodyPr/>
                    <a:lstStyle/>
                    <a:p>
                      <a:pPr marL="0" lvl="0" indent="0">
                        <a:buFont typeface="Wingdings" panose="05000000000000000000" pitchFamily="2" charset="2"/>
                        <a:buNone/>
                      </a:pPr>
                      <a:endParaRPr lang="fr-FR" sz="1600" kern="1200" dirty="0">
                        <a:solidFill>
                          <a:srgbClr val="C00000"/>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Proposer pour la saison 2023/2024 des régionaux d’escalade de qualité, offrant une véritable vitrine de nos disciplines</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Travailler à la mise en place d’un circuit de coupes régionales (bloc, difficulté, vitesse) pour la saison 2024-2025</a:t>
                      </a:r>
                      <a:endParaRPr lang="fr-FR" sz="1600" kern="1200" dirty="0">
                        <a:solidFill>
                          <a:schemeClr val="tx2">
                            <a:lumMod val="50000"/>
                          </a:schemeClr>
                        </a:solidFill>
                        <a:effectLst/>
                        <a:latin typeface="+mn-lt"/>
                        <a:ea typeface="Cambria" panose="02040503050406030204" pitchFamily="18" charset="0"/>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Organiser une compétition de grande envergure sur le territoire néo-aquitain</a:t>
                      </a:r>
                      <a:endParaRPr lang="fr-FR" sz="1600" kern="1200" dirty="0">
                        <a:solidFill>
                          <a:schemeClr val="tx2">
                            <a:lumMod val="50000"/>
                          </a:schemeClr>
                        </a:solidFill>
                        <a:effectLst/>
                        <a:latin typeface="+mn-lt"/>
                        <a:ea typeface="Cambria" panose="020405030504060302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72557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78825" y="1852913"/>
            <a:ext cx="5759531" cy="1507804"/>
          </a:xfrm>
        </p:spPr>
        <p:txBody>
          <a:bodyPr/>
          <a:lstStyle/>
          <a:p>
            <a:pPr algn="ctr"/>
            <a:r>
              <a:rPr lang="fr-FR" dirty="0"/>
              <a:t>ASSEMBLÉE GÉNÉRALE ORDINAIRE</a:t>
            </a:r>
            <a:br>
              <a:rPr lang="fr-FR" dirty="0"/>
            </a:br>
            <a:r>
              <a:rPr lang="fr-FR" dirty="0"/>
              <a:t>2024</a:t>
            </a:r>
            <a:br>
              <a:rPr lang="fr-FR" dirty="0"/>
            </a:br>
            <a:br>
              <a:rPr lang="fr-FR" dirty="0"/>
            </a:br>
            <a:r>
              <a:rPr lang="fr-FR" dirty="0"/>
              <a:t>- Poitiers -</a:t>
            </a:r>
          </a:p>
        </p:txBody>
      </p:sp>
      <p:sp>
        <p:nvSpPr>
          <p:cNvPr id="3" name="Sous-titre 2"/>
          <p:cNvSpPr>
            <a:spLocks noGrp="1"/>
          </p:cNvSpPr>
          <p:nvPr>
            <p:ph type="subTitle" idx="1"/>
          </p:nvPr>
        </p:nvSpPr>
        <p:spPr>
          <a:xfrm>
            <a:off x="3594255" y="4168239"/>
            <a:ext cx="4128669" cy="359229"/>
          </a:xfrm>
        </p:spPr>
        <p:txBody>
          <a:bodyPr>
            <a:normAutofit lnSpcReduction="10000"/>
          </a:bodyPr>
          <a:lstStyle/>
          <a:p>
            <a:r>
              <a:rPr lang="fr-FR" dirty="0"/>
              <a:t>09/03/2024</a:t>
            </a:r>
          </a:p>
        </p:txBody>
      </p:sp>
      <p:sp>
        <p:nvSpPr>
          <p:cNvPr id="6" name="ZoneTexte 5"/>
          <p:cNvSpPr txBox="1"/>
          <p:nvPr/>
        </p:nvSpPr>
        <p:spPr>
          <a:xfrm>
            <a:off x="8122722" y="2446317"/>
            <a:ext cx="914400" cy="914400"/>
          </a:xfrm>
          <a:prstGeom prst="rect">
            <a:avLst/>
          </a:prstGeom>
        </p:spPr>
        <p:txBody>
          <a:bodyPr vert="horz" wrap="none" lIns="91440" tIns="45720" rIns="91440" bIns="45720" rtlCol="0" anchor="ctr">
            <a:normAutofit/>
          </a:bodyPr>
          <a:lstStyle/>
          <a:p>
            <a:pPr algn="l"/>
            <a:endParaRPr lang="fr-FR" sz="1000" dirty="0">
              <a:solidFill>
                <a:srgbClr val="002857"/>
              </a:solidFill>
            </a:endParaRPr>
          </a:p>
        </p:txBody>
      </p:sp>
      <p:pic>
        <p:nvPicPr>
          <p:cNvPr id="11" name="Image 10">
            <a:extLst>
              <a:ext uri="{FF2B5EF4-FFF2-40B4-BE49-F238E27FC236}">
                <a16:creationId xmlns:a16="http://schemas.microsoft.com/office/drawing/2014/main" id="{00A94BCC-6404-4F4D-B9F7-B6A2D2196C41}"/>
              </a:ext>
            </a:extLst>
          </p:cNvPr>
          <p:cNvPicPr>
            <a:picLocks noChangeAspect="1"/>
          </p:cNvPicPr>
          <p:nvPr/>
        </p:nvPicPr>
        <p:blipFill>
          <a:blip r:embed="rId2"/>
          <a:stretch>
            <a:fillRect/>
          </a:stretch>
        </p:blipFill>
        <p:spPr>
          <a:xfrm>
            <a:off x="213214" y="370948"/>
            <a:ext cx="2745733" cy="3797291"/>
          </a:xfrm>
          <a:prstGeom prst="rect">
            <a:avLst/>
          </a:prstGeom>
        </p:spPr>
      </p:pic>
    </p:spTree>
    <p:extLst>
      <p:ext uri="{BB962C8B-B14F-4D97-AF65-F5344CB8AC3E}">
        <p14:creationId xmlns:p14="http://schemas.microsoft.com/office/powerpoint/2010/main" val="35495577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BAE3C3E7-5F8A-AEDB-3FCC-98A1ECE58AD5}"/>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9CEEBBE-D616-F193-FC7C-C417541605EF}"/>
              </a:ext>
            </a:extLst>
          </p:cNvPr>
          <p:cNvSpPr>
            <a:spLocks noGrp="1"/>
          </p:cNvSpPr>
          <p:nvPr>
            <p:ph idx="11"/>
          </p:nvPr>
        </p:nvSpPr>
        <p:spPr>
          <a:xfrm>
            <a:off x="426790" y="1296334"/>
            <a:ext cx="8070910" cy="4788548"/>
          </a:xfrm>
        </p:spPr>
        <p:txBody>
          <a:bodyPr/>
          <a:lstStyle/>
          <a:p>
            <a:pPr marL="0" indent="0">
              <a:buNone/>
            </a:pPr>
            <a:endParaRPr lang="fr-FR" dirty="0"/>
          </a:p>
          <a:p>
            <a:pPr marL="266700" lvl="1" indent="0">
              <a:buNone/>
            </a:pPr>
            <a:endParaRPr lang="fr-FR" dirty="0"/>
          </a:p>
          <a:p>
            <a:pPr marL="0" indent="0">
              <a:buNone/>
            </a:pPr>
            <a:endParaRPr lang="fr-FR" dirty="0"/>
          </a:p>
        </p:txBody>
      </p:sp>
      <p:sp>
        <p:nvSpPr>
          <p:cNvPr id="4" name="Sous-titre 3">
            <a:extLst>
              <a:ext uri="{FF2B5EF4-FFF2-40B4-BE49-F238E27FC236}">
                <a16:creationId xmlns:a16="http://schemas.microsoft.com/office/drawing/2014/main" id="{AA3C3CD5-323C-F3BA-15E0-A16CB07A6FD5}"/>
              </a:ext>
            </a:extLst>
          </p:cNvPr>
          <p:cNvSpPr>
            <a:spLocks noGrp="1"/>
          </p:cNvSpPr>
          <p:nvPr>
            <p:ph type="subTitle" idx="12"/>
          </p:nvPr>
        </p:nvSpPr>
        <p:spPr/>
        <p:txBody>
          <a:bodyPr/>
          <a:lstStyle/>
          <a:p>
            <a:r>
              <a:rPr lang="fr-FR" dirty="0"/>
              <a:t>Haut-Niveau</a:t>
            </a:r>
          </a:p>
        </p:txBody>
      </p:sp>
      <p:sp>
        <p:nvSpPr>
          <p:cNvPr id="6" name="Titre 5">
            <a:extLst>
              <a:ext uri="{FF2B5EF4-FFF2-40B4-BE49-F238E27FC236}">
                <a16:creationId xmlns:a16="http://schemas.microsoft.com/office/drawing/2014/main" id="{971DE830-EDE3-E888-D5CE-2CFA47A955D8}"/>
              </a:ext>
            </a:extLst>
          </p:cNvPr>
          <p:cNvSpPr>
            <a:spLocks noGrp="1"/>
          </p:cNvSpPr>
          <p:nvPr>
            <p:ph type="ctrTitle"/>
          </p:nvPr>
        </p:nvSpPr>
        <p:spPr/>
        <p:txBody>
          <a:bodyPr>
            <a:normAutofit fontScale="90000"/>
          </a:bodyPr>
          <a:lstStyle/>
          <a:p>
            <a:r>
              <a:rPr lang="fr-FR" dirty="0"/>
              <a:t>VI. ORIENTATIONS ET BUDGET 2024</a:t>
            </a:r>
          </a:p>
        </p:txBody>
      </p:sp>
      <p:graphicFrame>
        <p:nvGraphicFramePr>
          <p:cNvPr id="5" name="Tableau 4">
            <a:extLst>
              <a:ext uri="{FF2B5EF4-FFF2-40B4-BE49-F238E27FC236}">
                <a16:creationId xmlns:a16="http://schemas.microsoft.com/office/drawing/2014/main" id="{D0C96F43-45E7-DA72-948E-25C937694E51}"/>
              </a:ext>
            </a:extLst>
          </p:cNvPr>
          <p:cNvGraphicFramePr>
            <a:graphicFrameLocks noGrp="1"/>
          </p:cNvGraphicFramePr>
          <p:nvPr>
            <p:extLst>
              <p:ext uri="{D42A27DB-BD31-4B8C-83A1-F6EECF244321}">
                <p14:modId xmlns:p14="http://schemas.microsoft.com/office/powerpoint/2010/main" val="3852530966"/>
              </p:ext>
            </p:extLst>
          </p:nvPr>
        </p:nvGraphicFramePr>
        <p:xfrm>
          <a:off x="426792" y="1173486"/>
          <a:ext cx="8070908" cy="6065520"/>
        </p:xfrm>
        <a:graphic>
          <a:graphicData uri="http://schemas.openxmlformats.org/drawingml/2006/table">
            <a:tbl>
              <a:tblPr firstRow="1" bandRow="1">
                <a:tableStyleId>{FABFCF23-3B69-468F-B69F-88F6DE6A72F2}</a:tableStyleId>
              </a:tblPr>
              <a:tblGrid>
                <a:gridCol w="8070908">
                  <a:extLst>
                    <a:ext uri="{9D8B030D-6E8A-4147-A177-3AD203B41FA5}">
                      <a16:colId xmlns:a16="http://schemas.microsoft.com/office/drawing/2014/main" val="20000"/>
                    </a:ext>
                  </a:extLst>
                </a:gridCol>
              </a:tblGrid>
              <a:tr h="347237">
                <a:tc>
                  <a:txBody>
                    <a:bodyPr/>
                    <a:lstStyle/>
                    <a:p>
                      <a:r>
                        <a:rPr lang="fr-FR" sz="1800" b="1" kern="1200" dirty="0">
                          <a:solidFill>
                            <a:schemeClr val="lt1"/>
                          </a:solidFill>
                        </a:rPr>
                        <a:t>Actions 2024</a:t>
                      </a:r>
                      <a:endParaRPr lang="fr-FR" dirty="0">
                        <a:latin typeface="ClanOT-Bold" panose="020B0804020101020102" pitchFamily="34" charset="0"/>
                      </a:endParaRPr>
                    </a:p>
                  </a:txBody>
                  <a:tcPr/>
                </a:tc>
                <a:extLst>
                  <a:ext uri="{0D108BD9-81ED-4DB2-BD59-A6C34878D82A}">
                    <a16:rowId xmlns:a16="http://schemas.microsoft.com/office/drawing/2014/main" val="10000"/>
                  </a:ext>
                </a:extLst>
              </a:tr>
              <a:tr h="5411108">
                <a:tc>
                  <a:txBody>
                    <a:bodyPr/>
                    <a:lstStyle/>
                    <a:p>
                      <a:pPr marL="0" lvl="0" indent="0">
                        <a:buFont typeface="Wingdings" panose="05000000000000000000" pitchFamily="2" charset="2"/>
                        <a:buNone/>
                      </a:pPr>
                      <a:r>
                        <a:rPr lang="fr-FR" sz="1600" kern="1200" dirty="0">
                          <a:solidFill>
                            <a:srgbClr val="C00000"/>
                          </a:solidFill>
                          <a:effectLst/>
                        </a:rPr>
                        <a:t>Escalade</a:t>
                      </a:r>
                    </a:p>
                    <a:p>
                      <a:pPr marL="0" lvl="0" indent="0">
                        <a:buFont typeface="Wingdings" panose="05000000000000000000" pitchFamily="2" charset="2"/>
                        <a:buNone/>
                      </a:pPr>
                      <a:endParaRPr lang="fr-FR" sz="1600" kern="1200" dirty="0">
                        <a:solidFill>
                          <a:srgbClr val="C00000"/>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Reprogrammer 2 stages régionaux « performance »</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Structurer l’équipe régionale jeunes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fr-FR" sz="1600" kern="1200" dirty="0">
                        <a:solidFill>
                          <a:schemeClr val="tx2">
                            <a:lumMod val="50000"/>
                          </a:schemeClr>
                        </a:solidFill>
                        <a:effectLst/>
                        <a:latin typeface="+mn-lt"/>
                        <a:ea typeface="Cambria" panose="020405030504060302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latin typeface="+mn-lt"/>
                          <a:ea typeface="Cambria" panose="02040503050406030204" pitchFamily="18" charset="0"/>
                        </a:rPr>
                        <a:t>Proposer à nouveau un sélectif Equipe Régionale Jeune en Juin 2024</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fr-FR" sz="1600" kern="1200" dirty="0">
                        <a:solidFill>
                          <a:schemeClr val="tx2">
                            <a:lumMod val="50000"/>
                          </a:schemeClr>
                        </a:solidFill>
                        <a:effectLst/>
                        <a:latin typeface="+mn-lt"/>
                        <a:ea typeface="Cambria" panose="020405030504060302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latin typeface="+mn-lt"/>
                          <a:ea typeface="Cambria" panose="02040503050406030204" pitchFamily="18" charset="0"/>
                        </a:rPr>
                        <a:t>Maintenir le soutien financier apporté aux compétiteurs qualifiés pour les finales des Championnats de France</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Mise en place de la Journée des Entraineurs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fr-FR" sz="1600" kern="1200" dirty="0">
                        <a:solidFill>
                          <a:schemeClr val="tx2">
                            <a:lumMod val="50000"/>
                          </a:schemeClr>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Elaborer une stratégie régionale d’accession au Haut-Niveau pour 2024-2028</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fr-FR" sz="1600" kern="1200" dirty="0">
                        <a:solidFill>
                          <a:schemeClr val="tx2">
                            <a:lumMod val="50000"/>
                          </a:schemeClr>
                        </a:solidFill>
                        <a:effectLst/>
                        <a:latin typeface="+mn-lt"/>
                        <a:ea typeface="Cambria" panose="02040503050406030204" pitchFamily="18" charset="0"/>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600" kern="1200" dirty="0">
                          <a:solidFill>
                            <a:srgbClr val="C00000"/>
                          </a:solidFill>
                          <a:effectLst/>
                        </a:rPr>
                        <a:t>Ski-Alpinisme</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rgbClr val="C00000"/>
                        </a:solidFill>
                        <a:effectLst/>
                        <a:latin typeface="+mn-lt"/>
                        <a:ea typeface="Cambria" panose="020405030504060302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latin typeface="+mn-lt"/>
                          <a:ea typeface="Cambria" panose="02040503050406030204" pitchFamily="18" charset="0"/>
                        </a:rPr>
                        <a:t>Maintenir le soutien financier apporté aux compétiteurs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fr-FR" sz="1600" kern="1200" dirty="0">
                        <a:solidFill>
                          <a:schemeClr val="tx2">
                            <a:lumMod val="50000"/>
                          </a:schemeClr>
                        </a:solidFill>
                        <a:effectLst/>
                        <a:latin typeface="+mn-lt"/>
                        <a:ea typeface="Cambria" panose="020405030504060302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latin typeface="+mn-lt"/>
                          <a:ea typeface="Cambria" panose="02040503050406030204" pitchFamily="18" charset="0"/>
                        </a:rPr>
                        <a:t>Poursuivre la mise en œuvre de la mutualisation avec la Ligue Occitanie pour le développement du ski-alpinisme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fr-FR" sz="1600" kern="1200" dirty="0">
                        <a:solidFill>
                          <a:schemeClr val="tx2">
                            <a:lumMod val="50000"/>
                          </a:schemeClr>
                        </a:solidFill>
                        <a:effectLst/>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latin typeface="+mn-lt"/>
                        <a:ea typeface="Cambria" panose="020405030504060302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401786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FF31AD7C-6B38-5283-CC84-422AD66477BE}"/>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35711CF-3DA7-C4ED-E15A-FF51F19859F2}"/>
              </a:ext>
            </a:extLst>
          </p:cNvPr>
          <p:cNvSpPr>
            <a:spLocks noGrp="1"/>
          </p:cNvSpPr>
          <p:nvPr>
            <p:ph idx="11"/>
          </p:nvPr>
        </p:nvSpPr>
        <p:spPr>
          <a:xfrm>
            <a:off x="426790" y="1207976"/>
            <a:ext cx="8070910" cy="4442048"/>
          </a:xfrm>
        </p:spPr>
        <p:txBody>
          <a:bodyPr/>
          <a:lstStyle/>
          <a:p>
            <a:pPr marL="266700" lvl="1" indent="0">
              <a:buNone/>
            </a:pPr>
            <a:endParaRPr lang="fr-FR" dirty="0"/>
          </a:p>
          <a:p>
            <a:r>
              <a:rPr lang="fr-FR" sz="1600" b="1" kern="1200" dirty="0">
                <a:solidFill>
                  <a:srgbClr val="002C57"/>
                </a:solidFill>
                <a:effectLst/>
              </a:rPr>
              <a:t>Sélectif Équipe Régionale Jeune 2024</a:t>
            </a:r>
            <a:endParaRPr lang="fr-FR" b="1" dirty="0">
              <a:solidFill>
                <a:srgbClr val="002C57"/>
              </a:solidFill>
              <a:latin typeface="+mn-lt"/>
              <a:ea typeface="Cambria" panose="02040503050406030204" pitchFamily="18" charset="0"/>
            </a:endParaRPr>
          </a:p>
          <a:p>
            <a:pPr marL="0" indent="0">
              <a:buNone/>
            </a:pPr>
            <a:endParaRPr lang="fr-FR" dirty="0"/>
          </a:p>
          <a:p>
            <a:pPr lvl="1"/>
            <a:r>
              <a:rPr lang="fr-FR" dirty="0"/>
              <a:t>15 juin 2024 à Gémozac</a:t>
            </a:r>
          </a:p>
          <a:p>
            <a:pPr lvl="1"/>
            <a:endParaRPr lang="fr-FR" dirty="0"/>
          </a:p>
          <a:p>
            <a:pPr lvl="1"/>
            <a:r>
              <a:rPr lang="fr-FR" dirty="0">
                <a:hlinkClick r:id="rId2"/>
              </a:rPr>
              <a:t>Critères d’accession au sélectif et à l’ERJ</a:t>
            </a:r>
            <a:br>
              <a:rPr lang="fr-FR" dirty="0"/>
            </a:br>
            <a:endParaRPr lang="fr-FR" dirty="0"/>
          </a:p>
        </p:txBody>
      </p:sp>
      <p:sp>
        <p:nvSpPr>
          <p:cNvPr id="4" name="Sous-titre 3">
            <a:extLst>
              <a:ext uri="{FF2B5EF4-FFF2-40B4-BE49-F238E27FC236}">
                <a16:creationId xmlns:a16="http://schemas.microsoft.com/office/drawing/2014/main" id="{42393AE5-806A-AF3F-0800-0F7722A4F40C}"/>
              </a:ext>
            </a:extLst>
          </p:cNvPr>
          <p:cNvSpPr>
            <a:spLocks noGrp="1"/>
          </p:cNvSpPr>
          <p:nvPr>
            <p:ph type="subTitle" idx="12"/>
          </p:nvPr>
        </p:nvSpPr>
        <p:spPr/>
        <p:txBody>
          <a:bodyPr/>
          <a:lstStyle/>
          <a:p>
            <a:r>
              <a:rPr lang="fr-FR" dirty="0"/>
              <a:t>Haut-Niveau - Escalade</a:t>
            </a:r>
          </a:p>
        </p:txBody>
      </p:sp>
      <p:sp>
        <p:nvSpPr>
          <p:cNvPr id="6" name="Titre 5">
            <a:extLst>
              <a:ext uri="{FF2B5EF4-FFF2-40B4-BE49-F238E27FC236}">
                <a16:creationId xmlns:a16="http://schemas.microsoft.com/office/drawing/2014/main" id="{EF95EF99-C8F9-B73E-2C72-288729AAD6ED}"/>
              </a:ext>
            </a:extLst>
          </p:cNvPr>
          <p:cNvSpPr>
            <a:spLocks noGrp="1"/>
          </p:cNvSpPr>
          <p:nvPr>
            <p:ph type="ctrTitle"/>
          </p:nvPr>
        </p:nvSpPr>
        <p:spPr/>
        <p:txBody>
          <a:bodyPr>
            <a:normAutofit fontScale="90000"/>
          </a:bodyPr>
          <a:lstStyle/>
          <a:p>
            <a:r>
              <a:rPr lang="fr-FR" dirty="0"/>
              <a:t>VI. ORIENTATIONS ET BUDGET 2024</a:t>
            </a:r>
          </a:p>
        </p:txBody>
      </p:sp>
    </p:spTree>
    <p:extLst>
      <p:ext uri="{BB962C8B-B14F-4D97-AF65-F5344CB8AC3E}">
        <p14:creationId xmlns:p14="http://schemas.microsoft.com/office/powerpoint/2010/main" val="9153852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29E4E3A4-B930-51BF-7DB9-F5854F096DC7}"/>
            </a:ext>
          </a:extLst>
        </p:cNvPr>
        <p:cNvGrpSpPr/>
        <p:nvPr/>
      </p:nvGrpSpPr>
      <p:grpSpPr>
        <a:xfrm>
          <a:off x="0" y="0"/>
          <a:ext cx="0" cy="0"/>
          <a:chOff x="0" y="0"/>
          <a:chExt cx="0" cy="0"/>
        </a:xfrm>
      </p:grpSpPr>
      <p:pic>
        <p:nvPicPr>
          <p:cNvPr id="5" name="Image 4" descr="Une image contenant texte, habits, Visage humain, personne&#10;&#10;Description générée automatiquement">
            <a:extLst>
              <a:ext uri="{FF2B5EF4-FFF2-40B4-BE49-F238E27FC236}">
                <a16:creationId xmlns:a16="http://schemas.microsoft.com/office/drawing/2014/main" id="{2FCDF391-AF47-D56D-0439-0D397E7AC4C3}"/>
              </a:ext>
            </a:extLst>
          </p:cNvPr>
          <p:cNvPicPr>
            <a:picLocks noChangeAspect="1"/>
          </p:cNvPicPr>
          <p:nvPr/>
        </p:nvPicPr>
        <p:blipFill>
          <a:blip r:embed="rId2"/>
          <a:stretch>
            <a:fillRect/>
          </a:stretch>
        </p:blipFill>
        <p:spPr>
          <a:xfrm>
            <a:off x="4572000" y="872482"/>
            <a:ext cx="2510562" cy="3138203"/>
          </a:xfrm>
          <a:prstGeom prst="rect">
            <a:avLst/>
          </a:prstGeom>
        </p:spPr>
      </p:pic>
      <p:sp>
        <p:nvSpPr>
          <p:cNvPr id="3" name="Espace réservé du contenu 2">
            <a:extLst>
              <a:ext uri="{FF2B5EF4-FFF2-40B4-BE49-F238E27FC236}">
                <a16:creationId xmlns:a16="http://schemas.microsoft.com/office/drawing/2014/main" id="{8E131A1D-B318-3057-FBD1-FDC9A77C5D11}"/>
              </a:ext>
            </a:extLst>
          </p:cNvPr>
          <p:cNvSpPr>
            <a:spLocks noGrp="1"/>
          </p:cNvSpPr>
          <p:nvPr>
            <p:ph idx="11"/>
          </p:nvPr>
        </p:nvSpPr>
        <p:spPr>
          <a:xfrm>
            <a:off x="426790" y="1207975"/>
            <a:ext cx="8070910" cy="5011755"/>
          </a:xfrm>
        </p:spPr>
        <p:txBody>
          <a:bodyPr/>
          <a:lstStyle/>
          <a:p>
            <a:pPr marL="266700" lvl="1" indent="0">
              <a:buNone/>
            </a:pPr>
            <a:endParaRPr lang="fr-FR" dirty="0"/>
          </a:p>
          <a:p>
            <a:r>
              <a:rPr lang="fr-FR" sz="1600" b="1" kern="1200" dirty="0">
                <a:solidFill>
                  <a:srgbClr val="002C57"/>
                </a:solidFill>
                <a:effectLst/>
              </a:rPr>
              <a:t>Journée des Entraineurs</a:t>
            </a:r>
            <a:endParaRPr lang="fr-FR" b="1" dirty="0">
              <a:solidFill>
                <a:srgbClr val="002C57"/>
              </a:solidFill>
              <a:latin typeface="+mn-lt"/>
              <a:ea typeface="Cambria" panose="02040503050406030204" pitchFamily="18" charset="0"/>
            </a:endParaRPr>
          </a:p>
          <a:p>
            <a:pPr marL="0" indent="0">
              <a:buNone/>
            </a:pPr>
            <a:endParaRPr lang="fr-FR" dirty="0"/>
          </a:p>
          <a:p>
            <a:pPr lvl="1"/>
            <a:r>
              <a:rPr lang="fr-FR" dirty="0"/>
              <a:t>22 et 23 juin 2024 à Bordeaux</a:t>
            </a:r>
          </a:p>
          <a:p>
            <a:pPr lvl="1"/>
            <a:endParaRPr lang="fr-FR" dirty="0"/>
          </a:p>
          <a:p>
            <a:pPr marL="266700" lvl="1" indent="0">
              <a:buNone/>
            </a:pPr>
            <a:endParaRPr lang="fr-FR" dirty="0"/>
          </a:p>
          <a:p>
            <a:pPr marL="266700" lvl="1" indent="0">
              <a:buNone/>
            </a:pPr>
            <a:endParaRPr lang="fr-FR" dirty="0"/>
          </a:p>
          <a:p>
            <a:pPr marL="266700" lvl="1" indent="0">
              <a:buNone/>
            </a:pPr>
            <a:endParaRPr lang="fr-FR" dirty="0"/>
          </a:p>
          <a:p>
            <a:pPr marL="266700" lvl="1" indent="0">
              <a:buNone/>
            </a:pPr>
            <a:endParaRPr lang="fr-FR" dirty="0"/>
          </a:p>
          <a:p>
            <a:pPr marL="266700" lvl="1" indent="0">
              <a:buNone/>
            </a:pPr>
            <a:endParaRPr lang="fr-FR" dirty="0"/>
          </a:p>
          <a:p>
            <a:pPr marL="266700" lvl="1" indent="0">
              <a:buNone/>
            </a:pPr>
            <a:endParaRPr lang="fr-FR" dirty="0"/>
          </a:p>
          <a:p>
            <a:pPr lvl="1"/>
            <a:r>
              <a:rPr lang="fr-FR" dirty="0"/>
              <a:t>Présence de Corentin Le Goff (entraîneur national « Accession au Haut-Niveau »)</a:t>
            </a:r>
          </a:p>
          <a:p>
            <a:pPr lvl="1"/>
            <a:endParaRPr lang="fr-FR" dirty="0"/>
          </a:p>
          <a:p>
            <a:pPr lvl="1"/>
            <a:r>
              <a:rPr lang="fr-FR" b="1" dirty="0"/>
              <a:t>Programme prévisionnel (en cours d’élaboration)</a:t>
            </a:r>
            <a:r>
              <a:rPr lang="fr-FR" dirty="0"/>
              <a:t>:</a:t>
            </a:r>
          </a:p>
          <a:p>
            <a:pPr lvl="4"/>
            <a:endParaRPr lang="fr-FR" dirty="0"/>
          </a:p>
          <a:p>
            <a:pPr lvl="4"/>
            <a:r>
              <a:rPr lang="fr-FR" dirty="0"/>
              <a:t>22 Juin: </a:t>
            </a:r>
            <a:r>
              <a:rPr lang="fr-FR" b="1" dirty="0"/>
              <a:t>Problématiques et besoins des clubs du territoire </a:t>
            </a:r>
            <a:br>
              <a:rPr lang="fr-FR" dirty="0"/>
            </a:br>
            <a:r>
              <a:rPr lang="fr-FR" dirty="0"/>
              <a:t>- questionnaire envoyé aux clubs en amont afin d’identifier les thématiques les plus prégnantes </a:t>
            </a:r>
          </a:p>
          <a:p>
            <a:pPr lvl="4"/>
            <a:endParaRPr lang="fr-FR" dirty="0"/>
          </a:p>
          <a:p>
            <a:pPr lvl="4"/>
            <a:r>
              <a:rPr lang="fr-FR" dirty="0"/>
              <a:t>23 Juin: </a:t>
            </a:r>
            <a:r>
              <a:rPr lang="fr-FR" b="1" dirty="0"/>
              <a:t>Réflexion globale sur la stratégie d’accession au Haut-Niveau en Nouvelle-Aquitaine</a:t>
            </a:r>
          </a:p>
        </p:txBody>
      </p:sp>
      <p:sp>
        <p:nvSpPr>
          <p:cNvPr id="4" name="Sous-titre 3">
            <a:extLst>
              <a:ext uri="{FF2B5EF4-FFF2-40B4-BE49-F238E27FC236}">
                <a16:creationId xmlns:a16="http://schemas.microsoft.com/office/drawing/2014/main" id="{85429453-8F6E-379D-FBEF-1FDAA281B9A6}"/>
              </a:ext>
            </a:extLst>
          </p:cNvPr>
          <p:cNvSpPr>
            <a:spLocks noGrp="1"/>
          </p:cNvSpPr>
          <p:nvPr>
            <p:ph type="subTitle" idx="12"/>
          </p:nvPr>
        </p:nvSpPr>
        <p:spPr/>
        <p:txBody>
          <a:bodyPr/>
          <a:lstStyle/>
          <a:p>
            <a:r>
              <a:rPr lang="fr-FR" dirty="0"/>
              <a:t>Haut-Niveau - Escalade</a:t>
            </a:r>
          </a:p>
        </p:txBody>
      </p:sp>
      <p:sp>
        <p:nvSpPr>
          <p:cNvPr id="6" name="Titre 5">
            <a:extLst>
              <a:ext uri="{FF2B5EF4-FFF2-40B4-BE49-F238E27FC236}">
                <a16:creationId xmlns:a16="http://schemas.microsoft.com/office/drawing/2014/main" id="{D9DFFD34-9822-BFDC-490D-2A94FE090374}"/>
              </a:ext>
            </a:extLst>
          </p:cNvPr>
          <p:cNvSpPr>
            <a:spLocks noGrp="1"/>
          </p:cNvSpPr>
          <p:nvPr>
            <p:ph type="ctrTitle"/>
          </p:nvPr>
        </p:nvSpPr>
        <p:spPr/>
        <p:txBody>
          <a:bodyPr>
            <a:normAutofit fontScale="90000"/>
          </a:bodyPr>
          <a:lstStyle/>
          <a:p>
            <a:r>
              <a:rPr lang="fr-FR" dirty="0"/>
              <a:t>VI. ORIENTATIONS ET BUDGET 2024</a:t>
            </a:r>
          </a:p>
        </p:txBody>
      </p:sp>
    </p:spTree>
    <p:extLst>
      <p:ext uri="{BB962C8B-B14F-4D97-AF65-F5344CB8AC3E}">
        <p14:creationId xmlns:p14="http://schemas.microsoft.com/office/powerpoint/2010/main" val="27525131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C6F53C93-FCD1-07FC-F7E6-2C731696F69A}"/>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DD5A8C2-826F-87D2-E400-00AA74F331E9}"/>
              </a:ext>
            </a:extLst>
          </p:cNvPr>
          <p:cNvSpPr>
            <a:spLocks noGrp="1"/>
          </p:cNvSpPr>
          <p:nvPr>
            <p:ph idx="11"/>
          </p:nvPr>
        </p:nvSpPr>
        <p:spPr>
          <a:xfrm>
            <a:off x="426790" y="1207976"/>
            <a:ext cx="8070910" cy="4442048"/>
          </a:xfrm>
        </p:spPr>
        <p:txBody>
          <a:bodyPr/>
          <a:lstStyle/>
          <a:p>
            <a:pPr marL="266700" lvl="1" indent="0">
              <a:buNone/>
            </a:pPr>
            <a:endParaRPr lang="fr-FR" dirty="0"/>
          </a:p>
          <a:p>
            <a:r>
              <a:rPr lang="fr-FR" b="1" dirty="0"/>
              <a:t>Elaboration d’une stratégie régionale d’accession au Haut-Niveau</a:t>
            </a:r>
          </a:p>
          <a:p>
            <a:pPr marL="0" indent="0">
              <a:buNone/>
            </a:pPr>
            <a:endParaRPr lang="fr-FR" dirty="0"/>
          </a:p>
          <a:p>
            <a:r>
              <a:rPr lang="fr-FR" dirty="0"/>
              <a:t>Enjeux</a:t>
            </a:r>
          </a:p>
          <a:p>
            <a:pPr lvl="1">
              <a:buFont typeface="Arial" panose="020B0604020202020204" pitchFamily="34" charset="0"/>
              <a:buChar char="•"/>
            </a:pPr>
            <a:r>
              <a:rPr lang="fr-FR" dirty="0"/>
              <a:t>Stratégie uniformisée et partagée sur l’accession au Haut-Niveau en Nouvelle-Aquitaine</a:t>
            </a:r>
          </a:p>
          <a:p>
            <a:pPr lvl="1">
              <a:buFont typeface="Arial" panose="020B0604020202020204" pitchFamily="34" charset="0"/>
              <a:buChar char="•"/>
            </a:pPr>
            <a:r>
              <a:rPr lang="fr-FR" dirty="0"/>
              <a:t>Travail en réseau et mutualisation des compétences</a:t>
            </a:r>
          </a:p>
          <a:p>
            <a:pPr lvl="1">
              <a:buFont typeface="Arial" panose="020B0604020202020204" pitchFamily="34" charset="0"/>
              <a:buChar char="•"/>
            </a:pPr>
            <a:endParaRPr lang="fr-FR" dirty="0"/>
          </a:p>
          <a:p>
            <a:pPr lvl="1">
              <a:buFont typeface="Arial" panose="020B0604020202020204" pitchFamily="34" charset="0"/>
              <a:buChar char="•"/>
            </a:pPr>
            <a:endParaRPr lang="fr-FR" dirty="0"/>
          </a:p>
          <a:p>
            <a:r>
              <a:rPr lang="fr-FR" dirty="0"/>
              <a:t>Cadre de réflexion</a:t>
            </a:r>
          </a:p>
          <a:p>
            <a:pPr lvl="1">
              <a:buFont typeface="Arial" panose="020B0604020202020204" pitchFamily="34" charset="0"/>
              <a:buChar char="•"/>
            </a:pPr>
            <a:r>
              <a:rPr lang="fr-FR" dirty="0">
                <a:hlinkClick r:id="rId2"/>
              </a:rPr>
              <a:t>Extrait du PPF</a:t>
            </a:r>
            <a:endParaRPr lang="fr-FR" dirty="0"/>
          </a:p>
          <a:p>
            <a:pPr marL="0" indent="0">
              <a:buNone/>
            </a:pPr>
            <a:endParaRPr lang="fr-FR" dirty="0"/>
          </a:p>
          <a:p>
            <a:endParaRPr lang="fr-FR" dirty="0"/>
          </a:p>
          <a:p>
            <a:r>
              <a:rPr lang="fr-FR" dirty="0"/>
              <a:t>Temps d’échange pour </a:t>
            </a:r>
            <a:r>
              <a:rPr lang="fr-FR" dirty="0" err="1"/>
              <a:t>coconstruction</a:t>
            </a:r>
            <a:r>
              <a:rPr lang="fr-FR" dirty="0"/>
              <a:t> du Plan de Développement 2024-2028</a:t>
            </a:r>
          </a:p>
          <a:p>
            <a:pPr lvl="1">
              <a:buFont typeface="Arial" panose="020B0604020202020204" pitchFamily="34" charset="0"/>
              <a:buChar char="•"/>
            </a:pPr>
            <a:r>
              <a:rPr lang="fr-FR" dirty="0"/>
              <a:t>Rencontres Territoriales</a:t>
            </a:r>
          </a:p>
          <a:p>
            <a:pPr lvl="1">
              <a:buFont typeface="Arial" panose="020B0604020202020204" pitchFamily="34" charset="0"/>
              <a:buChar char="•"/>
            </a:pPr>
            <a:r>
              <a:rPr lang="fr-FR" dirty="0"/>
              <a:t>Journée des Entraineurs</a:t>
            </a:r>
          </a:p>
          <a:p>
            <a:pPr marL="266700" lvl="1" indent="0">
              <a:buNone/>
            </a:pPr>
            <a:br>
              <a:rPr lang="fr-FR" dirty="0"/>
            </a:br>
            <a:endParaRPr lang="fr-FR" dirty="0"/>
          </a:p>
        </p:txBody>
      </p:sp>
      <p:sp>
        <p:nvSpPr>
          <p:cNvPr id="4" name="Sous-titre 3">
            <a:extLst>
              <a:ext uri="{FF2B5EF4-FFF2-40B4-BE49-F238E27FC236}">
                <a16:creationId xmlns:a16="http://schemas.microsoft.com/office/drawing/2014/main" id="{FB86D765-B28B-F276-75DF-2B1B5359E99F}"/>
              </a:ext>
            </a:extLst>
          </p:cNvPr>
          <p:cNvSpPr>
            <a:spLocks noGrp="1"/>
          </p:cNvSpPr>
          <p:nvPr>
            <p:ph type="subTitle" idx="12"/>
          </p:nvPr>
        </p:nvSpPr>
        <p:spPr/>
        <p:txBody>
          <a:bodyPr/>
          <a:lstStyle/>
          <a:p>
            <a:r>
              <a:rPr lang="fr-FR" dirty="0"/>
              <a:t>Haut-Niveau - Escalade</a:t>
            </a:r>
          </a:p>
        </p:txBody>
      </p:sp>
      <p:sp>
        <p:nvSpPr>
          <p:cNvPr id="6" name="Titre 5">
            <a:extLst>
              <a:ext uri="{FF2B5EF4-FFF2-40B4-BE49-F238E27FC236}">
                <a16:creationId xmlns:a16="http://schemas.microsoft.com/office/drawing/2014/main" id="{209EB484-4097-FCCA-44BB-9AFD22B40DC4}"/>
              </a:ext>
            </a:extLst>
          </p:cNvPr>
          <p:cNvSpPr>
            <a:spLocks noGrp="1"/>
          </p:cNvSpPr>
          <p:nvPr>
            <p:ph type="ctrTitle"/>
          </p:nvPr>
        </p:nvSpPr>
        <p:spPr/>
        <p:txBody>
          <a:bodyPr>
            <a:normAutofit fontScale="90000"/>
          </a:bodyPr>
          <a:lstStyle/>
          <a:p>
            <a:r>
              <a:rPr lang="fr-FR" dirty="0"/>
              <a:t>VI. ORIENTATIONS ET BUDGET 2024</a:t>
            </a:r>
          </a:p>
        </p:txBody>
      </p:sp>
    </p:spTree>
    <p:extLst>
      <p:ext uri="{BB962C8B-B14F-4D97-AF65-F5344CB8AC3E}">
        <p14:creationId xmlns:p14="http://schemas.microsoft.com/office/powerpoint/2010/main" val="8331092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BC71B00A-3473-5CF2-4196-C8F78265B1A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A4AAA08-41EF-30A3-C6C3-334F510E5221}"/>
              </a:ext>
            </a:extLst>
          </p:cNvPr>
          <p:cNvSpPr>
            <a:spLocks noGrp="1"/>
          </p:cNvSpPr>
          <p:nvPr>
            <p:ph idx="11"/>
          </p:nvPr>
        </p:nvSpPr>
        <p:spPr>
          <a:xfrm>
            <a:off x="426790" y="1296334"/>
            <a:ext cx="8070910" cy="4788548"/>
          </a:xfrm>
        </p:spPr>
        <p:txBody>
          <a:bodyPr/>
          <a:lstStyle/>
          <a:p>
            <a:pPr marL="0" indent="0">
              <a:buNone/>
            </a:pPr>
            <a:endParaRPr lang="fr-FR" dirty="0"/>
          </a:p>
          <a:p>
            <a:pPr marL="266700" lvl="1" indent="0">
              <a:buNone/>
            </a:pPr>
            <a:endParaRPr lang="fr-FR" dirty="0"/>
          </a:p>
          <a:p>
            <a:pPr marL="0" indent="0">
              <a:buNone/>
            </a:pPr>
            <a:endParaRPr lang="fr-FR" dirty="0"/>
          </a:p>
        </p:txBody>
      </p:sp>
      <p:sp>
        <p:nvSpPr>
          <p:cNvPr id="4" name="Sous-titre 3">
            <a:extLst>
              <a:ext uri="{FF2B5EF4-FFF2-40B4-BE49-F238E27FC236}">
                <a16:creationId xmlns:a16="http://schemas.microsoft.com/office/drawing/2014/main" id="{9EFBF33A-E565-65C6-CB47-926E240704F4}"/>
              </a:ext>
            </a:extLst>
          </p:cNvPr>
          <p:cNvSpPr>
            <a:spLocks noGrp="1"/>
          </p:cNvSpPr>
          <p:nvPr>
            <p:ph type="subTitle" idx="12"/>
          </p:nvPr>
        </p:nvSpPr>
        <p:spPr/>
        <p:txBody>
          <a:bodyPr/>
          <a:lstStyle/>
          <a:p>
            <a:r>
              <a:rPr lang="fr-FR" dirty="0"/>
              <a:t>Communication - Partenariats</a:t>
            </a:r>
          </a:p>
        </p:txBody>
      </p:sp>
      <p:sp>
        <p:nvSpPr>
          <p:cNvPr id="6" name="Titre 5">
            <a:extLst>
              <a:ext uri="{FF2B5EF4-FFF2-40B4-BE49-F238E27FC236}">
                <a16:creationId xmlns:a16="http://schemas.microsoft.com/office/drawing/2014/main" id="{53C4A47B-E51F-FAB8-ED5C-B32CA342DF01}"/>
              </a:ext>
            </a:extLst>
          </p:cNvPr>
          <p:cNvSpPr>
            <a:spLocks noGrp="1"/>
          </p:cNvSpPr>
          <p:nvPr>
            <p:ph type="ctrTitle"/>
          </p:nvPr>
        </p:nvSpPr>
        <p:spPr/>
        <p:txBody>
          <a:bodyPr>
            <a:normAutofit fontScale="90000"/>
          </a:bodyPr>
          <a:lstStyle/>
          <a:p>
            <a:r>
              <a:rPr lang="fr-FR" dirty="0"/>
              <a:t>VI. ORIENTATIONS ET BUDGET 2024</a:t>
            </a:r>
          </a:p>
        </p:txBody>
      </p:sp>
      <p:graphicFrame>
        <p:nvGraphicFramePr>
          <p:cNvPr id="5" name="Tableau 4">
            <a:extLst>
              <a:ext uri="{FF2B5EF4-FFF2-40B4-BE49-F238E27FC236}">
                <a16:creationId xmlns:a16="http://schemas.microsoft.com/office/drawing/2014/main" id="{6408135E-879D-331D-FB33-14CF50D40D2B}"/>
              </a:ext>
            </a:extLst>
          </p:cNvPr>
          <p:cNvGraphicFramePr>
            <a:graphicFrameLocks noGrp="1"/>
          </p:cNvGraphicFramePr>
          <p:nvPr>
            <p:extLst>
              <p:ext uri="{D42A27DB-BD31-4B8C-83A1-F6EECF244321}">
                <p14:modId xmlns:p14="http://schemas.microsoft.com/office/powerpoint/2010/main" val="1624781903"/>
              </p:ext>
            </p:extLst>
          </p:nvPr>
        </p:nvGraphicFramePr>
        <p:xfrm>
          <a:off x="426792" y="1173487"/>
          <a:ext cx="8070908" cy="2203875"/>
        </p:xfrm>
        <a:graphic>
          <a:graphicData uri="http://schemas.openxmlformats.org/drawingml/2006/table">
            <a:tbl>
              <a:tblPr firstRow="1" bandRow="1">
                <a:tableStyleId>{FABFCF23-3B69-468F-B69F-88F6DE6A72F2}</a:tableStyleId>
              </a:tblPr>
              <a:tblGrid>
                <a:gridCol w="8070908">
                  <a:extLst>
                    <a:ext uri="{9D8B030D-6E8A-4147-A177-3AD203B41FA5}">
                      <a16:colId xmlns:a16="http://schemas.microsoft.com/office/drawing/2014/main" val="20000"/>
                    </a:ext>
                  </a:extLst>
                </a:gridCol>
              </a:tblGrid>
              <a:tr h="265752">
                <a:tc>
                  <a:txBody>
                    <a:bodyPr/>
                    <a:lstStyle/>
                    <a:p>
                      <a:r>
                        <a:rPr lang="fr-FR" sz="1800" b="1" kern="1200" dirty="0">
                          <a:solidFill>
                            <a:schemeClr val="lt1"/>
                          </a:solidFill>
                        </a:rPr>
                        <a:t>Actions 2024</a:t>
                      </a:r>
                      <a:endParaRPr lang="fr-FR" dirty="0">
                        <a:latin typeface="ClanOT-Bold" panose="020B0804020101020102" pitchFamily="34" charset="0"/>
                      </a:endParaRPr>
                    </a:p>
                  </a:txBody>
                  <a:tcPr/>
                </a:tc>
                <a:extLst>
                  <a:ext uri="{0D108BD9-81ED-4DB2-BD59-A6C34878D82A}">
                    <a16:rowId xmlns:a16="http://schemas.microsoft.com/office/drawing/2014/main" val="10000"/>
                  </a:ext>
                </a:extLst>
              </a:tr>
              <a:tr h="1838115">
                <a:tc>
                  <a:txBody>
                    <a:bodyPr/>
                    <a:lstStyle/>
                    <a:p>
                      <a:pPr marL="0" lvl="0" indent="0">
                        <a:buFont typeface="Wingdings" panose="05000000000000000000" pitchFamily="2" charset="2"/>
                        <a:buNone/>
                      </a:pPr>
                      <a:endParaRPr lang="fr-FR" sz="1600" kern="1200" dirty="0">
                        <a:solidFill>
                          <a:srgbClr val="C00000"/>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Animer et alimenter le site internet ainsi que les réseaux sociaux de la Ligue</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Développer le réseau des partenaires de la Ligue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fr-FR" sz="1600" kern="1200" dirty="0">
                        <a:solidFill>
                          <a:schemeClr val="tx2">
                            <a:lumMod val="50000"/>
                          </a:schemeClr>
                        </a:solidFill>
                        <a:effectLst/>
                        <a:latin typeface="+mn-lt"/>
                        <a:ea typeface="Cambria" panose="020405030504060302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latin typeface="+mn-lt"/>
                          <a:ea typeface="Cambria" panose="02040503050406030204" pitchFamily="18" charset="0"/>
                        </a:rPr>
                        <a:t>Créer une boutique en ligne</a:t>
                      </a:r>
                      <a:endParaRPr lang="fr-FR" sz="1600" kern="1200" dirty="0">
                        <a:solidFill>
                          <a:schemeClr val="tx2">
                            <a:lumMod val="50000"/>
                          </a:schemeClr>
                        </a:solidFill>
                        <a:effectLst/>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latin typeface="+mn-lt"/>
                        <a:ea typeface="Cambria" panose="020405030504060302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832512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5922CC59-8202-5932-F188-8D6E7B1C29B1}"/>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9266105-F86F-9231-57B2-F69729629A75}"/>
              </a:ext>
            </a:extLst>
          </p:cNvPr>
          <p:cNvSpPr>
            <a:spLocks noGrp="1"/>
          </p:cNvSpPr>
          <p:nvPr>
            <p:ph idx="11"/>
          </p:nvPr>
        </p:nvSpPr>
        <p:spPr>
          <a:xfrm>
            <a:off x="426790" y="1296334"/>
            <a:ext cx="8070910" cy="4788548"/>
          </a:xfrm>
        </p:spPr>
        <p:txBody>
          <a:bodyPr/>
          <a:lstStyle/>
          <a:p>
            <a:pPr marL="0" indent="0">
              <a:buNone/>
            </a:pPr>
            <a:endParaRPr lang="fr-FR" dirty="0"/>
          </a:p>
          <a:p>
            <a:pPr marL="266700" lvl="1" indent="0">
              <a:buNone/>
            </a:pPr>
            <a:endParaRPr lang="fr-FR" dirty="0"/>
          </a:p>
          <a:p>
            <a:pPr marL="0" indent="0">
              <a:buNone/>
            </a:pPr>
            <a:endParaRPr lang="fr-FR" dirty="0"/>
          </a:p>
        </p:txBody>
      </p:sp>
      <p:sp>
        <p:nvSpPr>
          <p:cNvPr id="4" name="Sous-titre 3">
            <a:extLst>
              <a:ext uri="{FF2B5EF4-FFF2-40B4-BE49-F238E27FC236}">
                <a16:creationId xmlns:a16="http://schemas.microsoft.com/office/drawing/2014/main" id="{0CF8116A-2600-FA90-A009-A80406EAA95C}"/>
              </a:ext>
            </a:extLst>
          </p:cNvPr>
          <p:cNvSpPr>
            <a:spLocks noGrp="1"/>
          </p:cNvSpPr>
          <p:nvPr>
            <p:ph type="subTitle" idx="12"/>
          </p:nvPr>
        </p:nvSpPr>
        <p:spPr/>
        <p:txBody>
          <a:bodyPr/>
          <a:lstStyle/>
          <a:p>
            <a:r>
              <a:rPr lang="fr-FR" dirty="0"/>
              <a:t>Para-Escalade</a:t>
            </a:r>
          </a:p>
        </p:txBody>
      </p:sp>
      <p:sp>
        <p:nvSpPr>
          <p:cNvPr id="6" name="Titre 5">
            <a:extLst>
              <a:ext uri="{FF2B5EF4-FFF2-40B4-BE49-F238E27FC236}">
                <a16:creationId xmlns:a16="http://schemas.microsoft.com/office/drawing/2014/main" id="{735568C7-E6EF-29F1-2F35-6520702CF39A}"/>
              </a:ext>
            </a:extLst>
          </p:cNvPr>
          <p:cNvSpPr>
            <a:spLocks noGrp="1"/>
          </p:cNvSpPr>
          <p:nvPr>
            <p:ph type="ctrTitle"/>
          </p:nvPr>
        </p:nvSpPr>
        <p:spPr/>
        <p:txBody>
          <a:bodyPr>
            <a:normAutofit fontScale="90000"/>
          </a:bodyPr>
          <a:lstStyle/>
          <a:p>
            <a:r>
              <a:rPr lang="fr-FR" dirty="0"/>
              <a:t>VI. ORIENTATIONS ET BUDGET 2024</a:t>
            </a:r>
          </a:p>
        </p:txBody>
      </p:sp>
      <p:graphicFrame>
        <p:nvGraphicFramePr>
          <p:cNvPr id="5" name="Tableau 4">
            <a:extLst>
              <a:ext uri="{FF2B5EF4-FFF2-40B4-BE49-F238E27FC236}">
                <a16:creationId xmlns:a16="http://schemas.microsoft.com/office/drawing/2014/main" id="{FEA2178D-AAEA-C7B8-687A-9D14EE59D4EE}"/>
              </a:ext>
            </a:extLst>
          </p:cNvPr>
          <p:cNvGraphicFramePr>
            <a:graphicFrameLocks noGrp="1"/>
          </p:cNvGraphicFramePr>
          <p:nvPr>
            <p:extLst>
              <p:ext uri="{D42A27DB-BD31-4B8C-83A1-F6EECF244321}">
                <p14:modId xmlns:p14="http://schemas.microsoft.com/office/powerpoint/2010/main" val="3997501724"/>
              </p:ext>
            </p:extLst>
          </p:nvPr>
        </p:nvGraphicFramePr>
        <p:xfrm>
          <a:off x="426792" y="1173487"/>
          <a:ext cx="8070908" cy="2407920"/>
        </p:xfrm>
        <a:graphic>
          <a:graphicData uri="http://schemas.openxmlformats.org/drawingml/2006/table">
            <a:tbl>
              <a:tblPr firstRow="1" bandRow="1">
                <a:tableStyleId>{FABFCF23-3B69-468F-B69F-88F6DE6A72F2}</a:tableStyleId>
              </a:tblPr>
              <a:tblGrid>
                <a:gridCol w="8070908">
                  <a:extLst>
                    <a:ext uri="{9D8B030D-6E8A-4147-A177-3AD203B41FA5}">
                      <a16:colId xmlns:a16="http://schemas.microsoft.com/office/drawing/2014/main" val="20000"/>
                    </a:ext>
                  </a:extLst>
                </a:gridCol>
              </a:tblGrid>
              <a:tr h="265752">
                <a:tc>
                  <a:txBody>
                    <a:bodyPr/>
                    <a:lstStyle/>
                    <a:p>
                      <a:r>
                        <a:rPr lang="fr-FR" sz="1800" b="1" kern="1200" dirty="0">
                          <a:solidFill>
                            <a:schemeClr val="lt1"/>
                          </a:solidFill>
                        </a:rPr>
                        <a:t>Actions 2024</a:t>
                      </a:r>
                      <a:endParaRPr lang="fr-FR" dirty="0">
                        <a:latin typeface="ClanOT-Bold" panose="020B0804020101020102" pitchFamily="34" charset="0"/>
                      </a:endParaRPr>
                    </a:p>
                  </a:txBody>
                  <a:tcPr/>
                </a:tc>
                <a:extLst>
                  <a:ext uri="{0D108BD9-81ED-4DB2-BD59-A6C34878D82A}">
                    <a16:rowId xmlns:a16="http://schemas.microsoft.com/office/drawing/2014/main" val="10000"/>
                  </a:ext>
                </a:extLst>
              </a:tr>
              <a:tr h="1838115">
                <a:tc>
                  <a:txBody>
                    <a:bodyPr/>
                    <a:lstStyle/>
                    <a:p>
                      <a:pPr marL="0" lvl="0" indent="0">
                        <a:buFont typeface="Wingdings" panose="05000000000000000000" pitchFamily="2" charset="2"/>
                        <a:buNone/>
                      </a:pPr>
                      <a:endParaRPr lang="fr-FR" sz="1600" kern="1200" dirty="0">
                        <a:solidFill>
                          <a:srgbClr val="C00000"/>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Redynamiser et restructurer la Commission</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Poursuivre une dynamique régionale en s’appuyant sur la nouvelle Commission Para-Escalade nationale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fr-FR" sz="1600" kern="1200" dirty="0">
                        <a:solidFill>
                          <a:schemeClr val="tx2">
                            <a:lumMod val="50000"/>
                          </a:schemeClr>
                        </a:solidFill>
                        <a:effectLst/>
                        <a:latin typeface="+mn-lt"/>
                        <a:ea typeface="Cambria" panose="020405030504060302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latin typeface="+mn-lt"/>
                          <a:ea typeface="Cambria" panose="02040503050406030204" pitchFamily="18" charset="0"/>
                        </a:rPr>
                        <a:t>Sensibiliser et accompagner les clubs à la pratique de la para-escalade</a:t>
                      </a:r>
                      <a:endParaRPr lang="fr-FR" sz="1600" kern="1200" dirty="0">
                        <a:solidFill>
                          <a:schemeClr val="tx2">
                            <a:lumMod val="50000"/>
                          </a:schemeClr>
                        </a:solidFill>
                        <a:effectLst/>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latin typeface="+mn-lt"/>
                        <a:ea typeface="Cambria" panose="020405030504060302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134174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D941D246-4D7F-BD9E-D72D-81B41FF1895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669B228-E6C9-FCF7-7C61-8D87E8FACD78}"/>
              </a:ext>
            </a:extLst>
          </p:cNvPr>
          <p:cNvSpPr>
            <a:spLocks noGrp="1"/>
          </p:cNvSpPr>
          <p:nvPr>
            <p:ph idx="11"/>
          </p:nvPr>
        </p:nvSpPr>
        <p:spPr>
          <a:xfrm>
            <a:off x="426790" y="1296334"/>
            <a:ext cx="8070910" cy="4788548"/>
          </a:xfrm>
        </p:spPr>
        <p:txBody>
          <a:bodyPr/>
          <a:lstStyle/>
          <a:p>
            <a:pPr marL="0" indent="0">
              <a:buNone/>
            </a:pPr>
            <a:endParaRPr lang="fr-FR" dirty="0"/>
          </a:p>
          <a:p>
            <a:pPr marL="266700" lvl="1" indent="0">
              <a:buNone/>
            </a:pPr>
            <a:endParaRPr lang="fr-FR" dirty="0"/>
          </a:p>
          <a:p>
            <a:pPr marL="0" indent="0">
              <a:buNone/>
            </a:pPr>
            <a:endParaRPr lang="fr-FR" dirty="0"/>
          </a:p>
        </p:txBody>
      </p:sp>
      <p:sp>
        <p:nvSpPr>
          <p:cNvPr id="4" name="Sous-titre 3">
            <a:extLst>
              <a:ext uri="{FF2B5EF4-FFF2-40B4-BE49-F238E27FC236}">
                <a16:creationId xmlns:a16="http://schemas.microsoft.com/office/drawing/2014/main" id="{37419DA6-483F-601F-0E1F-1A4A31A5486E}"/>
              </a:ext>
            </a:extLst>
          </p:cNvPr>
          <p:cNvSpPr>
            <a:spLocks noGrp="1"/>
          </p:cNvSpPr>
          <p:nvPr>
            <p:ph type="subTitle" idx="12"/>
          </p:nvPr>
        </p:nvSpPr>
        <p:spPr/>
        <p:txBody>
          <a:bodyPr/>
          <a:lstStyle/>
          <a:p>
            <a:r>
              <a:rPr lang="fr-FR" dirty="0"/>
              <a:t>Évènements Promotionnels</a:t>
            </a:r>
          </a:p>
        </p:txBody>
      </p:sp>
      <p:sp>
        <p:nvSpPr>
          <p:cNvPr id="6" name="Titre 5">
            <a:extLst>
              <a:ext uri="{FF2B5EF4-FFF2-40B4-BE49-F238E27FC236}">
                <a16:creationId xmlns:a16="http://schemas.microsoft.com/office/drawing/2014/main" id="{11D0A3E6-6851-3D10-8202-E1BFFA626719}"/>
              </a:ext>
            </a:extLst>
          </p:cNvPr>
          <p:cNvSpPr>
            <a:spLocks noGrp="1"/>
          </p:cNvSpPr>
          <p:nvPr>
            <p:ph type="ctrTitle"/>
          </p:nvPr>
        </p:nvSpPr>
        <p:spPr/>
        <p:txBody>
          <a:bodyPr>
            <a:normAutofit fontScale="90000"/>
          </a:bodyPr>
          <a:lstStyle/>
          <a:p>
            <a:r>
              <a:rPr lang="fr-FR" dirty="0"/>
              <a:t>VI. ORIENTATIONS ET BUDGET 2024</a:t>
            </a:r>
          </a:p>
        </p:txBody>
      </p:sp>
      <p:graphicFrame>
        <p:nvGraphicFramePr>
          <p:cNvPr id="5" name="Tableau 4">
            <a:extLst>
              <a:ext uri="{FF2B5EF4-FFF2-40B4-BE49-F238E27FC236}">
                <a16:creationId xmlns:a16="http://schemas.microsoft.com/office/drawing/2014/main" id="{93878C52-79A7-0527-8DD6-61FD44E2B092}"/>
              </a:ext>
            </a:extLst>
          </p:cNvPr>
          <p:cNvGraphicFramePr>
            <a:graphicFrameLocks noGrp="1"/>
          </p:cNvGraphicFramePr>
          <p:nvPr>
            <p:extLst>
              <p:ext uri="{D42A27DB-BD31-4B8C-83A1-F6EECF244321}">
                <p14:modId xmlns:p14="http://schemas.microsoft.com/office/powerpoint/2010/main" val="143561801"/>
              </p:ext>
            </p:extLst>
          </p:nvPr>
        </p:nvGraphicFramePr>
        <p:xfrm>
          <a:off x="426792" y="1173487"/>
          <a:ext cx="8070908" cy="2407920"/>
        </p:xfrm>
        <a:graphic>
          <a:graphicData uri="http://schemas.openxmlformats.org/drawingml/2006/table">
            <a:tbl>
              <a:tblPr firstRow="1" bandRow="1">
                <a:tableStyleId>{FABFCF23-3B69-468F-B69F-88F6DE6A72F2}</a:tableStyleId>
              </a:tblPr>
              <a:tblGrid>
                <a:gridCol w="8070908">
                  <a:extLst>
                    <a:ext uri="{9D8B030D-6E8A-4147-A177-3AD203B41FA5}">
                      <a16:colId xmlns:a16="http://schemas.microsoft.com/office/drawing/2014/main" val="20000"/>
                    </a:ext>
                  </a:extLst>
                </a:gridCol>
              </a:tblGrid>
              <a:tr h="265752">
                <a:tc>
                  <a:txBody>
                    <a:bodyPr/>
                    <a:lstStyle/>
                    <a:p>
                      <a:r>
                        <a:rPr lang="fr-FR" sz="1800" b="1" kern="1200" dirty="0">
                          <a:solidFill>
                            <a:schemeClr val="lt1"/>
                          </a:solidFill>
                        </a:rPr>
                        <a:t>Actions 2024</a:t>
                      </a:r>
                      <a:endParaRPr lang="fr-FR" dirty="0">
                        <a:latin typeface="ClanOT-Bold" panose="020B0804020101020102" pitchFamily="34" charset="0"/>
                      </a:endParaRPr>
                    </a:p>
                  </a:txBody>
                  <a:tcPr/>
                </a:tc>
                <a:extLst>
                  <a:ext uri="{0D108BD9-81ED-4DB2-BD59-A6C34878D82A}">
                    <a16:rowId xmlns:a16="http://schemas.microsoft.com/office/drawing/2014/main" val="10000"/>
                  </a:ext>
                </a:extLst>
              </a:tr>
              <a:tr h="1838115">
                <a:tc>
                  <a:txBody>
                    <a:bodyPr/>
                    <a:lstStyle/>
                    <a:p>
                      <a:pPr marL="0" lvl="0" indent="0">
                        <a:buFont typeface="Wingdings" panose="05000000000000000000" pitchFamily="2" charset="2"/>
                        <a:buNone/>
                      </a:pPr>
                      <a:endParaRPr lang="fr-FR" sz="1600" kern="1200" dirty="0">
                        <a:solidFill>
                          <a:srgbClr val="C00000"/>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Etudier les sollicitations de participation à des journées de promotion de l’activité physique et sportive envers des publics particuliers</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sz="1600" kern="1200" dirty="0">
                          <a:solidFill>
                            <a:schemeClr val="tx2">
                              <a:lumMod val="50000"/>
                            </a:schemeClr>
                          </a:solidFill>
                          <a:effectLst/>
                        </a:rPr>
                        <a:t>Favoriser la mise en place d’animations « escalade » afin de promouvoir les Jeux Olympiques de Paris 2024</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fr-FR" sz="1600" kern="1200" dirty="0">
                        <a:solidFill>
                          <a:schemeClr val="tx2">
                            <a:lumMod val="50000"/>
                          </a:schemeClr>
                        </a:solidFill>
                        <a:effectLst/>
                        <a:latin typeface="+mn-lt"/>
                        <a:ea typeface="Cambria" panose="02040503050406030204" pitchFamily="18" charset="0"/>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600" kern="1200" dirty="0">
                        <a:solidFill>
                          <a:schemeClr val="tx2">
                            <a:lumMod val="50000"/>
                          </a:schemeClr>
                        </a:solidFill>
                        <a:effectLst/>
                        <a:latin typeface="+mn-lt"/>
                        <a:ea typeface="Cambria" panose="020405030504060302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518381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3FA31060-E90B-955E-BDA3-EE87E6778F7A}"/>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CCCFDC9-5328-7613-DF47-7C7913E91581}"/>
              </a:ext>
            </a:extLst>
          </p:cNvPr>
          <p:cNvSpPr>
            <a:spLocks noGrp="1"/>
          </p:cNvSpPr>
          <p:nvPr>
            <p:ph idx="11"/>
          </p:nvPr>
        </p:nvSpPr>
        <p:spPr>
          <a:xfrm>
            <a:off x="426790" y="1296333"/>
            <a:ext cx="8070910" cy="5457551"/>
          </a:xfrm>
        </p:spPr>
        <p:txBody>
          <a:bodyPr/>
          <a:lstStyle/>
          <a:p>
            <a:pPr marL="266700" lvl="1" indent="0">
              <a:buNone/>
            </a:pPr>
            <a:endParaRPr lang="fr-FR" dirty="0"/>
          </a:p>
          <a:p>
            <a:r>
              <a:rPr lang="fr-FR" b="1" dirty="0">
                <a:solidFill>
                  <a:srgbClr val="002C57"/>
                </a:solidFill>
                <a:latin typeface="+mn-lt"/>
                <a:ea typeface="Cambria" panose="02040503050406030204" pitchFamily="18" charset="0"/>
              </a:rPr>
              <a:t>Ligue Juniors</a:t>
            </a:r>
          </a:p>
          <a:p>
            <a:pPr marL="0" indent="0">
              <a:buNone/>
            </a:pPr>
            <a:endParaRPr lang="fr-FR" dirty="0">
              <a:solidFill>
                <a:srgbClr val="002C57"/>
              </a:solidFill>
              <a:latin typeface="+mn-lt"/>
              <a:ea typeface="Cambria" panose="02040503050406030204" pitchFamily="18" charset="0"/>
            </a:endParaRPr>
          </a:p>
          <a:p>
            <a:pPr lvl="1"/>
            <a:r>
              <a:rPr lang="fr-FR" dirty="0">
                <a:solidFill>
                  <a:srgbClr val="D02E26"/>
                </a:solidFill>
                <a:ea typeface="Cambria" panose="02040503050406030204" pitchFamily="18" charset="0"/>
              </a:rPr>
              <a:t>Les objectifs</a:t>
            </a:r>
            <a:r>
              <a:rPr lang="fr-FR" dirty="0">
                <a:solidFill>
                  <a:srgbClr val="002C57"/>
                </a:solidFill>
                <a:ea typeface="Cambria" panose="02040503050406030204" pitchFamily="18" charset="0"/>
              </a:rPr>
              <a:t>:</a:t>
            </a:r>
          </a:p>
          <a:p>
            <a:pPr marL="266700" lvl="1" indent="0">
              <a:buNone/>
            </a:pPr>
            <a:r>
              <a:rPr lang="fr-FR" dirty="0">
                <a:solidFill>
                  <a:srgbClr val="002C57"/>
                </a:solidFill>
                <a:ea typeface="Cambria" panose="02040503050406030204" pitchFamily="18" charset="0"/>
              </a:rPr>
              <a:t>- Favoriser l’engagement bénévole chez les jeunes</a:t>
            </a:r>
          </a:p>
          <a:p>
            <a:pPr marL="266700" lvl="1" indent="0">
              <a:buNone/>
            </a:pPr>
            <a:r>
              <a:rPr lang="fr-FR" dirty="0">
                <a:solidFill>
                  <a:srgbClr val="002C57"/>
                </a:solidFill>
                <a:ea typeface="Cambria" panose="02040503050406030204" pitchFamily="18" charset="0"/>
              </a:rPr>
              <a:t>- Faire entendre la voix de la jeunesse dans le monde associatif</a:t>
            </a:r>
          </a:p>
          <a:p>
            <a:pPr marL="266700" lvl="1" indent="0">
              <a:buNone/>
            </a:pPr>
            <a:r>
              <a:rPr lang="fr-FR" dirty="0">
                <a:solidFill>
                  <a:srgbClr val="002C57"/>
                </a:solidFill>
                <a:ea typeface="Cambria" panose="02040503050406030204" pitchFamily="18" charset="0"/>
              </a:rPr>
              <a:t>- Leur permettre de prendre des responsabilités et d’avoir l’opportunité de mener des projets qui leur ressemblent</a:t>
            </a:r>
          </a:p>
          <a:p>
            <a:pPr marL="0" indent="0">
              <a:buNone/>
            </a:pPr>
            <a:endParaRPr lang="fr-FR" dirty="0">
              <a:solidFill>
                <a:srgbClr val="002C57"/>
              </a:solidFill>
              <a:latin typeface="+mn-lt"/>
              <a:ea typeface="Cambria" panose="02040503050406030204" pitchFamily="18" charset="0"/>
            </a:endParaRPr>
          </a:p>
          <a:p>
            <a:pPr lvl="1"/>
            <a:r>
              <a:rPr lang="fr-FR" dirty="0">
                <a:solidFill>
                  <a:srgbClr val="D02E26"/>
                </a:solidFill>
                <a:latin typeface="+mn-lt"/>
                <a:ea typeface="Cambria" panose="02040503050406030204" pitchFamily="18" charset="0"/>
              </a:rPr>
              <a:t>Le projet</a:t>
            </a:r>
            <a:r>
              <a:rPr lang="fr-FR" dirty="0">
                <a:solidFill>
                  <a:srgbClr val="002C57"/>
                </a:solidFill>
                <a:latin typeface="+mn-lt"/>
                <a:ea typeface="Cambria" panose="02040503050406030204" pitchFamily="18" charset="0"/>
              </a:rPr>
              <a:t>:</a:t>
            </a:r>
          </a:p>
          <a:p>
            <a:pPr marL="266700" lvl="1" indent="0">
              <a:buNone/>
            </a:pPr>
            <a:r>
              <a:rPr lang="fr-FR" dirty="0">
                <a:solidFill>
                  <a:srgbClr val="002C57"/>
                </a:solidFill>
                <a:ea typeface="Cambria" panose="02040503050406030204" pitchFamily="18" charset="0"/>
              </a:rPr>
              <a:t>- Création d’une Association à part entière (constitution d’un bureau, de statuts, etc..)</a:t>
            </a:r>
          </a:p>
          <a:p>
            <a:pPr marL="266700" lvl="1" indent="0">
              <a:buNone/>
            </a:pPr>
            <a:r>
              <a:rPr lang="fr-FR" dirty="0">
                <a:solidFill>
                  <a:srgbClr val="002C57"/>
                </a:solidFill>
                <a:ea typeface="Cambria" panose="02040503050406030204" pitchFamily="18" charset="0"/>
              </a:rPr>
              <a:t>- Portée par des jeunes licenciés en Nouvelle-Aquitaine de 13 à 18 ans</a:t>
            </a:r>
          </a:p>
          <a:p>
            <a:pPr marL="266700" lvl="1" indent="0">
              <a:buNone/>
            </a:pPr>
            <a:r>
              <a:rPr lang="fr-FR" dirty="0">
                <a:solidFill>
                  <a:srgbClr val="002C57"/>
                </a:solidFill>
                <a:ea typeface="Cambria" panose="02040503050406030204" pitchFamily="18" charset="0"/>
              </a:rPr>
              <a:t>- Supervisée par 3 bénévoles adultes et par Fanny Barraud</a:t>
            </a:r>
          </a:p>
          <a:p>
            <a:pPr lvl="1"/>
            <a:endParaRPr lang="fr-FR" dirty="0">
              <a:solidFill>
                <a:srgbClr val="002C57"/>
              </a:solidFill>
              <a:latin typeface="+mn-lt"/>
              <a:ea typeface="Cambria" panose="02040503050406030204" pitchFamily="18" charset="0"/>
            </a:endParaRPr>
          </a:p>
          <a:p>
            <a:pPr marL="266700" lvl="1" indent="0">
              <a:buNone/>
            </a:pPr>
            <a:endParaRPr lang="fr-FR" dirty="0">
              <a:solidFill>
                <a:srgbClr val="002C57"/>
              </a:solidFill>
              <a:latin typeface="+mn-lt"/>
              <a:ea typeface="Cambria" panose="02040503050406030204" pitchFamily="18" charset="0"/>
            </a:endParaRPr>
          </a:p>
          <a:p>
            <a:pPr lvl="1"/>
            <a:r>
              <a:rPr lang="fr-FR" dirty="0">
                <a:solidFill>
                  <a:srgbClr val="002C57"/>
                </a:solidFill>
                <a:ea typeface="Cambria" panose="02040503050406030204" pitchFamily="18" charset="0"/>
              </a:rPr>
              <a:t>Questionnaire réalisé auprès des jeunes de Parempuyre Vertical et Montagne Escalade Rochelaise (25 jeunes) afin de :</a:t>
            </a:r>
          </a:p>
          <a:p>
            <a:pPr marL="266700" lvl="1" indent="0">
              <a:buNone/>
            </a:pPr>
            <a:r>
              <a:rPr lang="fr-FR" dirty="0">
                <a:solidFill>
                  <a:srgbClr val="002C57"/>
                </a:solidFill>
                <a:ea typeface="Cambria" panose="02040503050406030204" pitchFamily="18" charset="0"/>
              </a:rPr>
              <a:t>- Connaître le niveau d’investissement bénévole des jeunes dans leur club </a:t>
            </a:r>
          </a:p>
          <a:p>
            <a:pPr marL="266700" lvl="1" indent="0">
              <a:buNone/>
            </a:pPr>
            <a:r>
              <a:rPr lang="fr-FR" dirty="0">
                <a:solidFill>
                  <a:srgbClr val="002C57"/>
                </a:solidFill>
                <a:ea typeface="Cambria" panose="02040503050406030204" pitchFamily="18" charset="0"/>
              </a:rPr>
              <a:t>- Identifier les types de projet qu’ils aimeraient mettre en place au niveau régional</a:t>
            </a:r>
          </a:p>
          <a:p>
            <a:pPr marL="266700" lvl="1" indent="0">
              <a:buNone/>
            </a:pPr>
            <a:endParaRPr lang="fr-FR" dirty="0">
              <a:solidFill>
                <a:srgbClr val="002C57"/>
              </a:solidFill>
              <a:ea typeface="Cambria" panose="02040503050406030204" pitchFamily="18" charset="0"/>
            </a:endParaRPr>
          </a:p>
          <a:p>
            <a:pPr marL="266700" lvl="1" indent="0">
              <a:buNone/>
            </a:pPr>
            <a:r>
              <a:rPr lang="fr-FR" dirty="0">
                <a:solidFill>
                  <a:srgbClr val="002C57"/>
                </a:solidFill>
                <a:ea typeface="Cambria" panose="02040503050406030204" pitchFamily="18" charset="0"/>
                <a:sym typeface="Wingdings" panose="05000000000000000000" pitchFamily="2" charset="2"/>
              </a:rPr>
              <a:t> </a:t>
            </a:r>
            <a:r>
              <a:rPr lang="fr-FR" dirty="0">
                <a:solidFill>
                  <a:srgbClr val="002C57"/>
                </a:solidFill>
                <a:ea typeface="Cambria" panose="02040503050406030204" pitchFamily="18" charset="0"/>
              </a:rPr>
              <a:t>Objectif: création de l’association en septembre 2024</a:t>
            </a:r>
          </a:p>
        </p:txBody>
      </p:sp>
      <p:sp>
        <p:nvSpPr>
          <p:cNvPr id="4" name="Sous-titre 3">
            <a:extLst>
              <a:ext uri="{FF2B5EF4-FFF2-40B4-BE49-F238E27FC236}">
                <a16:creationId xmlns:a16="http://schemas.microsoft.com/office/drawing/2014/main" id="{5F1795B5-EC95-8BFE-B693-857538C80D24}"/>
              </a:ext>
            </a:extLst>
          </p:cNvPr>
          <p:cNvSpPr>
            <a:spLocks noGrp="1"/>
          </p:cNvSpPr>
          <p:nvPr>
            <p:ph type="subTitle" idx="12"/>
          </p:nvPr>
        </p:nvSpPr>
        <p:spPr/>
        <p:txBody>
          <a:bodyPr/>
          <a:lstStyle/>
          <a:p>
            <a:r>
              <a:rPr lang="fr-FR" dirty="0"/>
              <a:t>Autres Projets</a:t>
            </a:r>
          </a:p>
        </p:txBody>
      </p:sp>
      <p:sp>
        <p:nvSpPr>
          <p:cNvPr id="6" name="Titre 5">
            <a:extLst>
              <a:ext uri="{FF2B5EF4-FFF2-40B4-BE49-F238E27FC236}">
                <a16:creationId xmlns:a16="http://schemas.microsoft.com/office/drawing/2014/main" id="{4BF792D2-E807-69C5-C582-3E96A7EF1BB1}"/>
              </a:ext>
            </a:extLst>
          </p:cNvPr>
          <p:cNvSpPr>
            <a:spLocks noGrp="1"/>
          </p:cNvSpPr>
          <p:nvPr>
            <p:ph type="ctrTitle"/>
          </p:nvPr>
        </p:nvSpPr>
        <p:spPr/>
        <p:txBody>
          <a:bodyPr>
            <a:normAutofit fontScale="90000"/>
          </a:bodyPr>
          <a:lstStyle/>
          <a:p>
            <a:r>
              <a:rPr lang="fr-FR" dirty="0"/>
              <a:t>VI. ORIENTATIONS ET BUDGET 2024</a:t>
            </a:r>
          </a:p>
        </p:txBody>
      </p:sp>
    </p:spTree>
    <p:extLst>
      <p:ext uri="{BB962C8B-B14F-4D97-AF65-F5344CB8AC3E}">
        <p14:creationId xmlns:p14="http://schemas.microsoft.com/office/powerpoint/2010/main" val="19760428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8591797A-1C79-3044-C267-33FCE048E6DA}"/>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674EAA1-3637-375A-1C4D-FF6839332330}"/>
              </a:ext>
            </a:extLst>
          </p:cNvPr>
          <p:cNvSpPr>
            <a:spLocks noGrp="1"/>
          </p:cNvSpPr>
          <p:nvPr>
            <p:ph idx="11"/>
          </p:nvPr>
        </p:nvSpPr>
        <p:spPr>
          <a:xfrm>
            <a:off x="426790" y="1296334"/>
            <a:ext cx="8070910" cy="4788548"/>
          </a:xfrm>
        </p:spPr>
        <p:txBody>
          <a:bodyPr/>
          <a:lstStyle/>
          <a:p>
            <a:pPr>
              <a:buFont typeface="Arial" panose="020B0604020202020204" pitchFamily="34" charset="0"/>
              <a:buChar char="•"/>
            </a:pPr>
            <a:endParaRPr lang="fr-FR" dirty="0"/>
          </a:p>
          <a:p>
            <a:pPr>
              <a:buFont typeface="Arial" panose="020B0604020202020204" pitchFamily="34" charset="0"/>
              <a:buChar char="•"/>
            </a:pPr>
            <a:r>
              <a:rPr lang="fr-FR" dirty="0"/>
              <a:t>Maintien de la cotisation Ligue à 10€</a:t>
            </a:r>
          </a:p>
          <a:p>
            <a:pPr marL="266700" lvl="1" indent="0">
              <a:buNone/>
            </a:pPr>
            <a:endParaRPr lang="fr-FR" dirty="0"/>
          </a:p>
          <a:p>
            <a:pPr marL="0" indent="0">
              <a:buNone/>
            </a:pPr>
            <a:endParaRPr lang="fr-FR" dirty="0"/>
          </a:p>
        </p:txBody>
      </p:sp>
      <p:sp>
        <p:nvSpPr>
          <p:cNvPr id="4" name="Sous-titre 3">
            <a:extLst>
              <a:ext uri="{FF2B5EF4-FFF2-40B4-BE49-F238E27FC236}">
                <a16:creationId xmlns:a16="http://schemas.microsoft.com/office/drawing/2014/main" id="{67975C81-8BFE-7996-F8BB-1B9B063E755A}"/>
              </a:ext>
            </a:extLst>
          </p:cNvPr>
          <p:cNvSpPr>
            <a:spLocks noGrp="1"/>
          </p:cNvSpPr>
          <p:nvPr>
            <p:ph type="subTitle" idx="12"/>
          </p:nvPr>
        </p:nvSpPr>
        <p:spPr/>
        <p:txBody>
          <a:bodyPr/>
          <a:lstStyle/>
          <a:p>
            <a:r>
              <a:rPr lang="fr-FR" dirty="0"/>
              <a:t>Cotisation Ligue</a:t>
            </a:r>
          </a:p>
        </p:txBody>
      </p:sp>
      <p:sp>
        <p:nvSpPr>
          <p:cNvPr id="6" name="Titre 5">
            <a:extLst>
              <a:ext uri="{FF2B5EF4-FFF2-40B4-BE49-F238E27FC236}">
                <a16:creationId xmlns:a16="http://schemas.microsoft.com/office/drawing/2014/main" id="{C2950901-9A38-660A-F364-1FBA5D959D02}"/>
              </a:ext>
            </a:extLst>
          </p:cNvPr>
          <p:cNvSpPr>
            <a:spLocks noGrp="1"/>
          </p:cNvSpPr>
          <p:nvPr>
            <p:ph type="ctrTitle"/>
          </p:nvPr>
        </p:nvSpPr>
        <p:spPr/>
        <p:txBody>
          <a:bodyPr>
            <a:normAutofit fontScale="90000"/>
          </a:bodyPr>
          <a:lstStyle/>
          <a:p>
            <a:r>
              <a:rPr lang="fr-FR" dirty="0"/>
              <a:t>VI. ORIENTATIONS ET BUDGET 2024</a:t>
            </a:r>
          </a:p>
        </p:txBody>
      </p:sp>
    </p:spTree>
    <p:extLst>
      <p:ext uri="{BB962C8B-B14F-4D97-AF65-F5344CB8AC3E}">
        <p14:creationId xmlns:p14="http://schemas.microsoft.com/office/powerpoint/2010/main" val="29467185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8" name="Espace réservé du contenu 7">
            <a:extLst>
              <a:ext uri="{FF2B5EF4-FFF2-40B4-BE49-F238E27FC236}">
                <a16:creationId xmlns:a16="http://schemas.microsoft.com/office/drawing/2014/main" id="{D926BACE-71E7-5446-B5CF-1DA5D0764511}"/>
              </a:ext>
            </a:extLst>
          </p:cNvPr>
          <p:cNvGraphicFramePr>
            <a:graphicFrameLocks noGrp="1"/>
          </p:cNvGraphicFramePr>
          <p:nvPr>
            <p:ph idx="11"/>
            <p:extLst>
              <p:ext uri="{D42A27DB-BD31-4B8C-83A1-F6EECF244321}">
                <p14:modId xmlns:p14="http://schemas.microsoft.com/office/powerpoint/2010/main" val="922105138"/>
              </p:ext>
            </p:extLst>
          </p:nvPr>
        </p:nvGraphicFramePr>
        <p:xfrm>
          <a:off x="426790" y="1596044"/>
          <a:ext cx="7998587" cy="4073240"/>
        </p:xfrm>
        <a:graphic>
          <a:graphicData uri="http://schemas.openxmlformats.org/drawingml/2006/table">
            <a:tbl>
              <a:tblPr firstRow="1" firstCol="1" bandRow="1">
                <a:tableStyleId>{5C22544A-7EE6-4342-B048-85BDC9FD1C3A}</a:tableStyleId>
              </a:tblPr>
              <a:tblGrid>
                <a:gridCol w="5490770">
                  <a:extLst>
                    <a:ext uri="{9D8B030D-6E8A-4147-A177-3AD203B41FA5}">
                      <a16:colId xmlns:a16="http://schemas.microsoft.com/office/drawing/2014/main" val="2597834372"/>
                    </a:ext>
                  </a:extLst>
                </a:gridCol>
                <a:gridCol w="2507817">
                  <a:extLst>
                    <a:ext uri="{9D8B030D-6E8A-4147-A177-3AD203B41FA5}">
                      <a16:colId xmlns:a16="http://schemas.microsoft.com/office/drawing/2014/main" val="1645166609"/>
                    </a:ext>
                  </a:extLst>
                </a:gridCol>
              </a:tblGrid>
              <a:tr h="407324">
                <a:tc>
                  <a:txBody>
                    <a:bodyPr/>
                    <a:lstStyle/>
                    <a:p>
                      <a:pPr>
                        <a:spcAft>
                          <a:spcPts val="0"/>
                        </a:spcAft>
                      </a:pPr>
                      <a:r>
                        <a:rPr lang="fr-FR" sz="2000">
                          <a:effectLst/>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fr-FR" sz="2000">
                          <a:effectLst/>
                        </a:rPr>
                        <a:t>BUDGET</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57707254"/>
                  </a:ext>
                </a:extLst>
              </a:tr>
              <a:tr h="407324">
                <a:tc>
                  <a:txBody>
                    <a:bodyPr/>
                    <a:lstStyle/>
                    <a:p>
                      <a:pPr>
                        <a:spcAft>
                          <a:spcPts val="0"/>
                        </a:spcAft>
                      </a:pPr>
                      <a:r>
                        <a:rPr lang="fr-FR" sz="2000" dirty="0">
                          <a:effectLst/>
                        </a:rPr>
                        <a:t>Prestations de services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r-FR" sz="2000" dirty="0">
                          <a:effectLst/>
                        </a:rPr>
                        <a:t>77 767 €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06907025"/>
                  </a:ext>
                </a:extLst>
              </a:tr>
              <a:tr h="407324">
                <a:tc>
                  <a:txBody>
                    <a:bodyPr/>
                    <a:lstStyle/>
                    <a:p>
                      <a:pPr>
                        <a:spcAft>
                          <a:spcPts val="0"/>
                        </a:spcAft>
                      </a:pPr>
                      <a:r>
                        <a:rPr lang="fr-FR" sz="2000" dirty="0">
                          <a:effectLst/>
                        </a:rPr>
                        <a:t>Subvention ANS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r-FR" sz="2000" dirty="0">
                          <a:effectLst/>
                        </a:rPr>
                        <a:t>4 000 €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68884801"/>
                  </a:ext>
                </a:extLst>
              </a:tr>
              <a:tr h="407324">
                <a:tc>
                  <a:txBody>
                    <a:bodyPr/>
                    <a:lstStyle/>
                    <a:p>
                      <a:pPr>
                        <a:spcAft>
                          <a:spcPts val="0"/>
                        </a:spcAft>
                      </a:pPr>
                      <a:r>
                        <a:rPr lang="fr-FR" sz="2000" dirty="0">
                          <a:effectLst/>
                        </a:rPr>
                        <a:t>Subvention REGION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r-FR" sz="2000" dirty="0">
                          <a:effectLst/>
                        </a:rPr>
                        <a:t> 11 500 €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35971000"/>
                  </a:ext>
                </a:extLst>
              </a:tr>
              <a:tr h="4073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dirty="0">
                          <a:effectLst/>
                          <a:latin typeface="+mn-lt"/>
                        </a:rPr>
                        <a:t>Autres Subventions</a:t>
                      </a:r>
                      <a:endParaRPr lang="fr-FR" sz="200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r-FR" sz="2000" dirty="0">
                          <a:effectLst/>
                          <a:latin typeface="+mn-lt"/>
                          <a:ea typeface="Calibri" panose="020F0502020204030204" pitchFamily="34" charset="0"/>
                          <a:cs typeface="Times New Roman" panose="02020603050405020304" pitchFamily="18" charset="0"/>
                        </a:rPr>
                        <a:t>3 000 €</a:t>
                      </a:r>
                    </a:p>
                  </a:txBody>
                  <a:tcPr marL="44450" marR="44450" marT="0" marB="0" anchor="b"/>
                </a:tc>
                <a:extLst>
                  <a:ext uri="{0D108BD9-81ED-4DB2-BD59-A6C34878D82A}">
                    <a16:rowId xmlns:a16="http://schemas.microsoft.com/office/drawing/2014/main" val="2633083287"/>
                  </a:ext>
                </a:extLst>
              </a:tr>
              <a:tr h="407324">
                <a:tc>
                  <a:txBody>
                    <a:bodyPr/>
                    <a:lstStyle/>
                    <a:p>
                      <a:pPr>
                        <a:spcAft>
                          <a:spcPts val="0"/>
                        </a:spcAft>
                      </a:pPr>
                      <a:r>
                        <a:rPr lang="fr-FR" sz="2000" dirty="0">
                          <a:effectLst/>
                        </a:rPr>
                        <a:t>Cotisations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r-FR" sz="2000" dirty="0">
                          <a:effectLst/>
                        </a:rPr>
                        <a:t>80 402 €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84544245"/>
                  </a:ext>
                </a:extLst>
              </a:tr>
              <a:tr h="407324">
                <a:tc>
                  <a:txBody>
                    <a:bodyPr/>
                    <a:lstStyle/>
                    <a:p>
                      <a:pPr>
                        <a:spcAft>
                          <a:spcPts val="0"/>
                        </a:spcAft>
                      </a:pPr>
                      <a:r>
                        <a:rPr lang="fr-FR" sz="2000" dirty="0">
                          <a:effectLst/>
                          <a:latin typeface="+mj-lt"/>
                          <a:ea typeface="Calibri" panose="020F0502020204030204" pitchFamily="34" charset="0"/>
                          <a:cs typeface="Times New Roman" panose="02020603050405020304" pitchFamily="18" charset="0"/>
                        </a:rPr>
                        <a:t>Aide Emploi </a:t>
                      </a:r>
                      <a:r>
                        <a:rPr lang="fr-FR" sz="1800" dirty="0">
                          <a:effectLst/>
                          <a:latin typeface="+mj-lt"/>
                          <a:ea typeface="Calibri" panose="020F0502020204030204" pitchFamily="34" charset="0"/>
                          <a:cs typeface="Times New Roman" panose="02020603050405020304" pitchFamily="18" charset="0"/>
                        </a:rPr>
                        <a:t>(FFME+ ANS)</a:t>
                      </a:r>
                    </a:p>
                  </a:txBody>
                  <a:tcPr marL="44450" marR="44450" marT="0" marB="0" anchor="b"/>
                </a:tc>
                <a:tc>
                  <a:txBody>
                    <a:bodyPr/>
                    <a:lstStyle/>
                    <a:p>
                      <a:pPr algn="r">
                        <a:spcAft>
                          <a:spcPts val="0"/>
                        </a:spcAft>
                      </a:pPr>
                      <a:r>
                        <a:rPr lang="fr-FR" sz="2000" dirty="0">
                          <a:effectLst/>
                          <a:latin typeface="+mn-lt"/>
                          <a:ea typeface="Calibri" panose="020F0502020204030204" pitchFamily="34" charset="0"/>
                          <a:cs typeface="Times New Roman" panose="02020603050405020304" pitchFamily="18" charset="0"/>
                        </a:rPr>
                        <a:t>18 000 €</a:t>
                      </a:r>
                    </a:p>
                  </a:txBody>
                  <a:tcPr marL="44450" marR="44450" marT="0" marB="0" anchor="b"/>
                </a:tc>
                <a:extLst>
                  <a:ext uri="{0D108BD9-81ED-4DB2-BD59-A6C34878D82A}">
                    <a16:rowId xmlns:a16="http://schemas.microsoft.com/office/drawing/2014/main" val="267672180"/>
                  </a:ext>
                </a:extLst>
              </a:tr>
              <a:tr h="407324">
                <a:tc>
                  <a:txBody>
                    <a:bodyPr/>
                    <a:lstStyle/>
                    <a:p>
                      <a:pPr>
                        <a:spcAft>
                          <a:spcPts val="0"/>
                        </a:spcAft>
                      </a:pPr>
                      <a:r>
                        <a:rPr lang="fr-FR" sz="2000" dirty="0">
                          <a:effectLst/>
                        </a:rPr>
                        <a:t>Produits financiers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r-FR" sz="2000" baseline="0" dirty="0">
                          <a:effectLst/>
                        </a:rPr>
                        <a:t>4 200</a:t>
                      </a:r>
                      <a:r>
                        <a:rPr lang="fr-FR" sz="2000" dirty="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87007885"/>
                  </a:ext>
                </a:extLst>
              </a:tr>
              <a:tr h="4073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dirty="0">
                          <a:effectLst/>
                        </a:rPr>
                        <a:t>Report</a:t>
                      </a:r>
                      <a:r>
                        <a:rPr lang="fr-FR" sz="2000" baseline="0" dirty="0">
                          <a:effectLst/>
                        </a:rPr>
                        <a:t> ressources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r-FR" sz="2000" dirty="0">
                          <a:effectLst/>
                          <a:latin typeface="+mn-lt"/>
                          <a:ea typeface="Calibri" panose="020F0502020204030204" pitchFamily="34" charset="0"/>
                          <a:cs typeface="Times New Roman" panose="02020603050405020304" pitchFamily="18" charset="0"/>
                        </a:rPr>
                        <a:t>12 000 €</a:t>
                      </a:r>
                    </a:p>
                  </a:txBody>
                  <a:tcPr marL="44450" marR="44450" marT="0" marB="0" anchor="b"/>
                </a:tc>
                <a:extLst>
                  <a:ext uri="{0D108BD9-81ED-4DB2-BD59-A6C34878D82A}">
                    <a16:rowId xmlns:a16="http://schemas.microsoft.com/office/drawing/2014/main" val="1013176983"/>
                  </a:ext>
                </a:extLst>
              </a:tr>
              <a:tr h="407324">
                <a:tc>
                  <a:txBody>
                    <a:bodyPr/>
                    <a:lstStyle/>
                    <a:p>
                      <a:pPr algn="ctr">
                        <a:spcAft>
                          <a:spcPts val="0"/>
                        </a:spcAft>
                      </a:pPr>
                      <a:r>
                        <a:rPr lang="fr-FR" sz="2000" dirty="0">
                          <a:effectLst/>
                        </a:rPr>
                        <a:t>TOTAL</a:t>
                      </a:r>
                    </a:p>
                  </a:txBody>
                  <a:tcPr marL="44450" marR="44450" marT="0" marB="0" anchor="ctr"/>
                </a:tc>
                <a:tc>
                  <a:txBody>
                    <a:bodyPr/>
                    <a:lstStyle/>
                    <a:p>
                      <a:pPr algn="r">
                        <a:spcAft>
                          <a:spcPts val="0"/>
                        </a:spcAft>
                      </a:pPr>
                      <a:r>
                        <a:rPr lang="fr-FR" sz="2000" b="1" dirty="0">
                          <a:solidFill>
                            <a:srgbClr val="4F81BD"/>
                          </a:solidFill>
                          <a:effectLst/>
                        </a:rPr>
                        <a:t>210 869 €</a:t>
                      </a:r>
                      <a:endParaRPr lang="fr-FR" sz="20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10003995"/>
                  </a:ext>
                </a:extLst>
              </a:tr>
            </a:tbl>
          </a:graphicData>
        </a:graphic>
      </p:graphicFrame>
      <p:sp>
        <p:nvSpPr>
          <p:cNvPr id="4" name="Sous-titre 3"/>
          <p:cNvSpPr>
            <a:spLocks noGrp="1"/>
          </p:cNvSpPr>
          <p:nvPr>
            <p:ph type="subTitle" idx="12"/>
          </p:nvPr>
        </p:nvSpPr>
        <p:spPr/>
        <p:txBody>
          <a:bodyPr/>
          <a:lstStyle/>
          <a:p>
            <a:endParaRPr lang="fr-FR" dirty="0"/>
          </a:p>
        </p:txBody>
      </p:sp>
      <p:sp>
        <p:nvSpPr>
          <p:cNvPr id="6" name="Titre 5"/>
          <p:cNvSpPr>
            <a:spLocks noGrp="1"/>
          </p:cNvSpPr>
          <p:nvPr>
            <p:ph type="ctrTitle"/>
          </p:nvPr>
        </p:nvSpPr>
        <p:spPr/>
        <p:txBody>
          <a:bodyPr>
            <a:normAutofit fontScale="90000"/>
          </a:bodyPr>
          <a:lstStyle/>
          <a:p>
            <a:r>
              <a:rPr lang="fr-FR" dirty="0"/>
              <a:t>VI. ORIENTATIONS ET BUDGET 2024</a:t>
            </a:r>
          </a:p>
        </p:txBody>
      </p:sp>
      <p:sp>
        <p:nvSpPr>
          <p:cNvPr id="5" name="Sous-titre 3"/>
          <p:cNvSpPr txBox="1">
            <a:spLocks/>
          </p:cNvSpPr>
          <p:nvPr/>
        </p:nvSpPr>
        <p:spPr>
          <a:xfrm>
            <a:off x="426789" y="1118799"/>
            <a:ext cx="7998588" cy="386563"/>
          </a:xfrm>
          <a:prstGeom prst="rect">
            <a:avLst/>
          </a:prstGeom>
        </p:spPr>
        <p:txBody>
          <a:bodyPr>
            <a:normAutofit/>
          </a:bodyPr>
          <a:lstStyle>
            <a:lvl1pPr marL="0" indent="0" algn="l" defTabSz="457200" rtl="0" eaLnBrk="1" latinLnBrk="0" hangingPunct="1">
              <a:spcBef>
                <a:spcPct val="20000"/>
              </a:spcBef>
              <a:buFont typeface="Arial"/>
              <a:buNone/>
              <a:defRPr sz="1800" b="1" kern="1200" baseline="0">
                <a:solidFill>
                  <a:srgbClr val="002C6E"/>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dirty="0"/>
              <a:t>Prévisionnel des recettes 2024</a:t>
            </a:r>
          </a:p>
          <a:p>
            <a:endParaRPr lang="fr-FR" dirty="0"/>
          </a:p>
        </p:txBody>
      </p:sp>
    </p:spTree>
    <p:extLst>
      <p:ext uri="{BB962C8B-B14F-4D97-AF65-F5344CB8AC3E}">
        <p14:creationId xmlns:p14="http://schemas.microsoft.com/office/powerpoint/2010/main" val="845838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13839" y="1896786"/>
            <a:ext cx="6612643" cy="839441"/>
          </a:xfrm>
        </p:spPr>
        <p:txBody>
          <a:bodyPr/>
          <a:lstStyle/>
          <a:p>
            <a:r>
              <a:rPr lang="fr-FR" dirty="0"/>
              <a:t>I. INFORMATIONS GÉNÉRALES</a:t>
            </a:r>
            <a:br>
              <a:rPr lang="fr-FR" dirty="0"/>
            </a:br>
            <a:br>
              <a:rPr lang="fr-FR" dirty="0"/>
            </a:br>
            <a:endParaRPr lang="fr-FR" dirty="0"/>
          </a:p>
        </p:txBody>
      </p:sp>
      <p:sp>
        <p:nvSpPr>
          <p:cNvPr id="3" name="Sous-titre 2"/>
          <p:cNvSpPr>
            <a:spLocks noGrp="1"/>
          </p:cNvSpPr>
          <p:nvPr>
            <p:ph type="subTitle" idx="1"/>
          </p:nvPr>
        </p:nvSpPr>
        <p:spPr>
          <a:xfrm>
            <a:off x="1913839" y="3065411"/>
            <a:ext cx="6400800" cy="359229"/>
          </a:xfrm>
        </p:spPr>
        <p:txBody>
          <a:bodyPr>
            <a:normAutofit lnSpcReduction="10000"/>
          </a:bodyPr>
          <a:lstStyle/>
          <a:p>
            <a:endParaRPr lang="fr-FR" dirty="0"/>
          </a:p>
        </p:txBody>
      </p:sp>
      <p:sp>
        <p:nvSpPr>
          <p:cNvPr id="4" name="ZoneTexte 3">
            <a:extLst>
              <a:ext uri="{FF2B5EF4-FFF2-40B4-BE49-F238E27FC236}">
                <a16:creationId xmlns:a16="http://schemas.microsoft.com/office/drawing/2014/main" id="{6AF7A3FC-B953-9443-BED4-C20770C749BC}"/>
              </a:ext>
            </a:extLst>
          </p:cNvPr>
          <p:cNvSpPr txBox="1"/>
          <p:nvPr/>
        </p:nvSpPr>
        <p:spPr>
          <a:xfrm>
            <a:off x="-3626603" y="3301139"/>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spTree>
    <p:extLst>
      <p:ext uri="{BB962C8B-B14F-4D97-AF65-F5344CB8AC3E}">
        <p14:creationId xmlns:p14="http://schemas.microsoft.com/office/powerpoint/2010/main" val="10070204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ous-titre 3"/>
          <p:cNvSpPr>
            <a:spLocks noGrp="1"/>
          </p:cNvSpPr>
          <p:nvPr>
            <p:ph type="subTitle" idx="12"/>
          </p:nvPr>
        </p:nvSpPr>
        <p:spPr/>
        <p:txBody>
          <a:bodyPr/>
          <a:lstStyle/>
          <a:p>
            <a:endParaRPr lang="fr-FR" dirty="0"/>
          </a:p>
        </p:txBody>
      </p:sp>
      <p:sp>
        <p:nvSpPr>
          <p:cNvPr id="6" name="Titre 5"/>
          <p:cNvSpPr>
            <a:spLocks noGrp="1"/>
          </p:cNvSpPr>
          <p:nvPr>
            <p:ph type="ctrTitle"/>
          </p:nvPr>
        </p:nvSpPr>
        <p:spPr/>
        <p:txBody>
          <a:bodyPr>
            <a:normAutofit fontScale="90000"/>
          </a:bodyPr>
          <a:lstStyle/>
          <a:p>
            <a:r>
              <a:rPr lang="fr-FR" dirty="0"/>
              <a:t>VI. ORIENTATIONS ET BUDGET 2024</a:t>
            </a:r>
          </a:p>
        </p:txBody>
      </p:sp>
      <p:sp>
        <p:nvSpPr>
          <p:cNvPr id="8" name="ZoneTexte 7">
            <a:extLst>
              <a:ext uri="{FF2B5EF4-FFF2-40B4-BE49-F238E27FC236}">
                <a16:creationId xmlns:a16="http://schemas.microsoft.com/office/drawing/2014/main" id="{6616AC7C-1BAB-964E-9335-B09CF9F98A28}"/>
              </a:ext>
            </a:extLst>
          </p:cNvPr>
          <p:cNvSpPr txBox="1"/>
          <p:nvPr/>
        </p:nvSpPr>
        <p:spPr>
          <a:xfrm>
            <a:off x="4039985" y="947651"/>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sp>
        <p:nvSpPr>
          <p:cNvPr id="9" name="Sous-titre 3"/>
          <p:cNvSpPr txBox="1">
            <a:spLocks/>
          </p:cNvSpPr>
          <p:nvPr/>
        </p:nvSpPr>
        <p:spPr>
          <a:xfrm>
            <a:off x="426791" y="1118799"/>
            <a:ext cx="7998588" cy="386563"/>
          </a:xfrm>
          <a:prstGeom prst="rect">
            <a:avLst/>
          </a:prstGeom>
        </p:spPr>
        <p:txBody>
          <a:bodyPr>
            <a:normAutofit/>
          </a:bodyPr>
          <a:lstStyle>
            <a:lvl1pPr marL="0" indent="0" algn="l" defTabSz="457200" rtl="0" eaLnBrk="1" latinLnBrk="0" hangingPunct="1">
              <a:spcBef>
                <a:spcPct val="20000"/>
              </a:spcBef>
              <a:buFont typeface="Arial"/>
              <a:buNone/>
              <a:defRPr sz="1800" b="1" kern="1200" baseline="0">
                <a:solidFill>
                  <a:srgbClr val="002C6E"/>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dirty="0"/>
              <a:t>Prévisionnel des dépenses 2024</a:t>
            </a:r>
          </a:p>
          <a:p>
            <a:endParaRPr lang="fr-FR" dirty="0"/>
          </a:p>
        </p:txBody>
      </p:sp>
      <p:graphicFrame>
        <p:nvGraphicFramePr>
          <p:cNvPr id="10" name="Espace réservé du contenu 6">
            <a:extLst>
              <a:ext uri="{FF2B5EF4-FFF2-40B4-BE49-F238E27FC236}">
                <a16:creationId xmlns:a16="http://schemas.microsoft.com/office/drawing/2014/main" id="{5AC939CF-022A-224B-9219-942A941CAC2A}"/>
              </a:ext>
            </a:extLst>
          </p:cNvPr>
          <p:cNvGraphicFramePr>
            <a:graphicFrameLocks/>
          </p:cNvGraphicFramePr>
          <p:nvPr>
            <p:extLst>
              <p:ext uri="{D42A27DB-BD31-4B8C-83A1-F6EECF244321}">
                <p14:modId xmlns:p14="http://schemas.microsoft.com/office/powerpoint/2010/main" val="709200494"/>
              </p:ext>
            </p:extLst>
          </p:nvPr>
        </p:nvGraphicFramePr>
        <p:xfrm>
          <a:off x="426791" y="1544782"/>
          <a:ext cx="7998587" cy="4512421"/>
        </p:xfrm>
        <a:graphic>
          <a:graphicData uri="http://schemas.openxmlformats.org/drawingml/2006/table">
            <a:tbl>
              <a:tblPr firstRow="1" firstCol="1" bandRow="1">
                <a:tableStyleId>{5C22544A-7EE6-4342-B048-85BDC9FD1C3A}</a:tableStyleId>
              </a:tblPr>
              <a:tblGrid>
                <a:gridCol w="5490771">
                  <a:extLst>
                    <a:ext uri="{9D8B030D-6E8A-4147-A177-3AD203B41FA5}">
                      <a16:colId xmlns:a16="http://schemas.microsoft.com/office/drawing/2014/main" val="4169282470"/>
                    </a:ext>
                  </a:extLst>
                </a:gridCol>
                <a:gridCol w="2507816">
                  <a:extLst>
                    <a:ext uri="{9D8B030D-6E8A-4147-A177-3AD203B41FA5}">
                      <a16:colId xmlns:a16="http://schemas.microsoft.com/office/drawing/2014/main" val="3520105761"/>
                    </a:ext>
                  </a:extLst>
                </a:gridCol>
              </a:tblGrid>
              <a:tr h="439189">
                <a:tc>
                  <a:txBody>
                    <a:bodyPr/>
                    <a:lstStyle/>
                    <a:p>
                      <a:endParaRPr lang="fr-FR" sz="20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fr-FR" sz="2000">
                          <a:effectLst/>
                        </a:rPr>
                        <a:t>BUDGET</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00495676"/>
                  </a:ext>
                </a:extLst>
              </a:tr>
              <a:tr h="339436">
                <a:tc>
                  <a:txBody>
                    <a:bodyPr/>
                    <a:lstStyle/>
                    <a:p>
                      <a:pPr>
                        <a:spcAft>
                          <a:spcPts val="0"/>
                        </a:spcAft>
                      </a:pPr>
                      <a:r>
                        <a:rPr lang="fr-FR" sz="2000" dirty="0">
                          <a:effectLst/>
                        </a:rPr>
                        <a:t>Accompagnement des territoires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r-FR" sz="2000" dirty="0">
                          <a:effectLst/>
                        </a:rPr>
                        <a:t>7 052 €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72929594"/>
                  </a:ext>
                </a:extLst>
              </a:tr>
              <a:tr h="339436">
                <a:tc>
                  <a:txBody>
                    <a:bodyPr/>
                    <a:lstStyle/>
                    <a:p>
                      <a:pPr>
                        <a:spcAft>
                          <a:spcPts val="0"/>
                        </a:spcAft>
                      </a:pPr>
                      <a:r>
                        <a:rPr lang="fr-FR" sz="2000" dirty="0">
                          <a:effectLst/>
                        </a:rPr>
                        <a:t>Formation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r-FR" sz="2000" dirty="0">
                          <a:effectLst/>
                        </a:rPr>
                        <a:t>46 935 €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89071659"/>
                  </a:ext>
                </a:extLst>
              </a:tr>
              <a:tr h="33943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dirty="0">
                          <a:effectLst/>
                        </a:rPr>
                        <a:t>CQP AESA</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2000" dirty="0">
                          <a:effectLst/>
                        </a:rPr>
                        <a:t>15 453 €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53423151"/>
                  </a:ext>
                </a:extLst>
              </a:tr>
              <a:tr h="339436">
                <a:tc>
                  <a:txBody>
                    <a:bodyPr/>
                    <a:lstStyle/>
                    <a:p>
                      <a:pPr>
                        <a:spcAft>
                          <a:spcPts val="0"/>
                        </a:spcAft>
                      </a:pPr>
                      <a:r>
                        <a:rPr lang="fr-FR" sz="2000" dirty="0">
                          <a:effectLst/>
                        </a:rPr>
                        <a:t>Compétition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r-FR" sz="2000" dirty="0">
                          <a:effectLst/>
                        </a:rPr>
                        <a:t>36 995 €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34162206"/>
                  </a:ext>
                </a:extLst>
              </a:tr>
              <a:tr h="339436">
                <a:tc>
                  <a:txBody>
                    <a:bodyPr/>
                    <a:lstStyle/>
                    <a:p>
                      <a:pPr>
                        <a:spcAft>
                          <a:spcPts val="0"/>
                        </a:spcAft>
                      </a:pPr>
                      <a:r>
                        <a:rPr lang="fr-FR" sz="2000" dirty="0">
                          <a:effectLst/>
                          <a:latin typeface="+mn-lt"/>
                          <a:ea typeface="Calibri" panose="020F0502020204030204" pitchFamily="34" charset="0"/>
                          <a:cs typeface="Times New Roman" panose="02020603050405020304" pitchFamily="18" charset="0"/>
                        </a:rPr>
                        <a:t>Ski-Alpinisme</a:t>
                      </a:r>
                    </a:p>
                  </a:txBody>
                  <a:tcPr marL="44450" marR="44450" marT="0" marB="0" anchor="b"/>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2000" dirty="0">
                          <a:effectLst/>
                        </a:rPr>
                        <a:t>1 639 €</a:t>
                      </a: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44450" marR="44450" marT="0" marB="0" anchor="b"/>
                </a:tc>
                <a:extLst>
                  <a:ext uri="{0D108BD9-81ED-4DB2-BD59-A6C34878D82A}">
                    <a16:rowId xmlns:a16="http://schemas.microsoft.com/office/drawing/2014/main" val="471864609"/>
                  </a:ext>
                </a:extLst>
              </a:tr>
              <a:tr h="3394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dirty="0">
                          <a:effectLst/>
                        </a:rPr>
                        <a:t>Rencontres Territoriales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2000" dirty="0">
                          <a:effectLst/>
                        </a:rPr>
                        <a:t>14 070 €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41536645"/>
                  </a:ext>
                </a:extLst>
              </a:tr>
              <a:tr h="339436">
                <a:tc>
                  <a:txBody>
                    <a:bodyPr/>
                    <a:lstStyle/>
                    <a:p>
                      <a:pPr>
                        <a:spcAft>
                          <a:spcPts val="0"/>
                        </a:spcAft>
                      </a:pPr>
                      <a:r>
                        <a:rPr lang="fr-FR" sz="2000" dirty="0">
                          <a:effectLst/>
                        </a:rPr>
                        <a:t>Haut niveau Escalade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r-FR" sz="2000" dirty="0">
                          <a:effectLst/>
                        </a:rPr>
                        <a:t> 30 025 €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39770022"/>
                  </a:ext>
                </a:extLst>
              </a:tr>
              <a:tr h="339436">
                <a:tc>
                  <a:txBody>
                    <a:bodyPr/>
                    <a:lstStyle/>
                    <a:p>
                      <a:pPr>
                        <a:spcAft>
                          <a:spcPts val="0"/>
                        </a:spcAft>
                      </a:pPr>
                      <a:r>
                        <a:rPr lang="fr-FR" sz="2000" dirty="0">
                          <a:effectLst/>
                        </a:rPr>
                        <a:t>Evénements promotionnels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r-FR" sz="2000" dirty="0">
                          <a:effectLst/>
                        </a:rPr>
                        <a:t>5 549 €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0818510"/>
                  </a:ext>
                </a:extLst>
              </a:tr>
              <a:tr h="339436">
                <a:tc>
                  <a:txBody>
                    <a:bodyPr/>
                    <a:lstStyle/>
                    <a:p>
                      <a:pPr>
                        <a:spcAft>
                          <a:spcPts val="0"/>
                        </a:spcAft>
                      </a:pPr>
                      <a:r>
                        <a:rPr lang="fr-FR" sz="2000" dirty="0">
                          <a:effectLst/>
                        </a:rPr>
                        <a:t>Para-Escalade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r-FR" sz="2000" dirty="0">
                          <a:effectLst/>
                        </a:rPr>
                        <a:t>3 563 €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02940691"/>
                  </a:ext>
                </a:extLst>
              </a:tr>
              <a:tr h="339436">
                <a:tc>
                  <a:txBody>
                    <a:bodyPr/>
                    <a:lstStyle/>
                    <a:p>
                      <a:pPr>
                        <a:spcAft>
                          <a:spcPts val="0"/>
                        </a:spcAft>
                      </a:pPr>
                      <a:r>
                        <a:rPr lang="fr-FR" sz="2000" dirty="0">
                          <a:effectLst/>
                        </a:rPr>
                        <a:t>Communication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r-FR" sz="2000" dirty="0">
                          <a:effectLst/>
                        </a:rPr>
                        <a:t>17 880 €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11734451"/>
                  </a:ext>
                </a:extLst>
              </a:tr>
              <a:tr h="339436">
                <a:tc>
                  <a:txBody>
                    <a:bodyPr/>
                    <a:lstStyle/>
                    <a:p>
                      <a:pPr>
                        <a:spcAft>
                          <a:spcPts val="0"/>
                        </a:spcAft>
                      </a:pPr>
                      <a:r>
                        <a:rPr lang="fr-FR" sz="2000" dirty="0">
                          <a:effectLst/>
                        </a:rPr>
                        <a:t>Fonctionnement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r-FR" sz="2000" dirty="0">
                          <a:effectLst/>
                        </a:rPr>
                        <a:t>31 708 €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56063056"/>
                  </a:ext>
                </a:extLst>
              </a:tr>
              <a:tr h="339436">
                <a:tc>
                  <a:txBody>
                    <a:bodyPr/>
                    <a:lstStyle/>
                    <a:p>
                      <a:pPr algn="ctr">
                        <a:spcAft>
                          <a:spcPts val="0"/>
                        </a:spcAft>
                      </a:pPr>
                      <a:r>
                        <a:rPr lang="fr-FR" sz="2000" dirty="0">
                          <a:effectLst/>
                        </a:rPr>
                        <a:t>TOTAL</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fr-FR" sz="2000" b="1" dirty="0">
                          <a:solidFill>
                            <a:srgbClr val="4F81BD"/>
                          </a:solidFill>
                          <a:effectLst/>
                        </a:rPr>
                        <a:t>210 869 €</a:t>
                      </a:r>
                      <a:endParaRPr lang="fr-FR" sz="20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5832138"/>
                  </a:ext>
                </a:extLst>
              </a:tr>
            </a:tbl>
          </a:graphicData>
        </a:graphic>
      </p:graphicFrame>
    </p:spTree>
    <p:extLst>
      <p:ext uri="{BB962C8B-B14F-4D97-AF65-F5344CB8AC3E}">
        <p14:creationId xmlns:p14="http://schemas.microsoft.com/office/powerpoint/2010/main" val="7450620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67AE607E-246D-8156-F5D8-E35056EE05B0}"/>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41CE4408-C36B-4ED0-D4C8-7D469ADDDC0F}"/>
              </a:ext>
            </a:extLst>
          </p:cNvPr>
          <p:cNvSpPr>
            <a:spLocks noGrp="1"/>
          </p:cNvSpPr>
          <p:nvPr>
            <p:ph type="ctrTitle"/>
          </p:nvPr>
        </p:nvSpPr>
        <p:spPr/>
        <p:txBody>
          <a:bodyPr>
            <a:normAutofit fontScale="90000"/>
          </a:bodyPr>
          <a:lstStyle/>
          <a:p>
            <a:r>
              <a:rPr lang="fr-FR" dirty="0"/>
              <a:t>VI. ORIENTATIONS ET BUDGET 2024</a:t>
            </a:r>
          </a:p>
        </p:txBody>
      </p:sp>
      <p:sp>
        <p:nvSpPr>
          <p:cNvPr id="8" name="ZoneTexte 7">
            <a:extLst>
              <a:ext uri="{FF2B5EF4-FFF2-40B4-BE49-F238E27FC236}">
                <a16:creationId xmlns:a16="http://schemas.microsoft.com/office/drawing/2014/main" id="{1211B925-C312-2477-3AFA-A12BDB0D6974}"/>
              </a:ext>
            </a:extLst>
          </p:cNvPr>
          <p:cNvSpPr txBox="1"/>
          <p:nvPr/>
        </p:nvSpPr>
        <p:spPr>
          <a:xfrm>
            <a:off x="4039985" y="947651"/>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pic>
        <p:nvPicPr>
          <p:cNvPr id="5" name="Image 4">
            <a:extLst>
              <a:ext uri="{FF2B5EF4-FFF2-40B4-BE49-F238E27FC236}">
                <a16:creationId xmlns:a16="http://schemas.microsoft.com/office/drawing/2014/main" id="{F406C9D8-2FF7-5683-26CA-AD1119C51208}"/>
              </a:ext>
            </a:extLst>
          </p:cNvPr>
          <p:cNvPicPr>
            <a:picLocks noChangeAspect="1"/>
          </p:cNvPicPr>
          <p:nvPr/>
        </p:nvPicPr>
        <p:blipFill>
          <a:blip r:embed="rId2"/>
          <a:stretch>
            <a:fillRect/>
          </a:stretch>
        </p:blipFill>
        <p:spPr>
          <a:xfrm>
            <a:off x="1339912" y="759313"/>
            <a:ext cx="5808550" cy="6178185"/>
          </a:xfrm>
          <a:prstGeom prst="rect">
            <a:avLst/>
          </a:prstGeom>
        </p:spPr>
      </p:pic>
    </p:spTree>
    <p:extLst>
      <p:ext uri="{BB962C8B-B14F-4D97-AF65-F5344CB8AC3E}">
        <p14:creationId xmlns:p14="http://schemas.microsoft.com/office/powerpoint/2010/main" val="42897481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9" name="Espace réservé du contenu 8"/>
          <p:cNvGraphicFramePr>
            <a:graphicFrameLocks noGrp="1"/>
          </p:cNvGraphicFramePr>
          <p:nvPr>
            <p:ph idx="11"/>
            <p:extLst>
              <p:ext uri="{D42A27DB-BD31-4B8C-83A1-F6EECF244321}">
                <p14:modId xmlns:p14="http://schemas.microsoft.com/office/powerpoint/2010/main" val="2867747881"/>
              </p:ext>
            </p:extLst>
          </p:nvPr>
        </p:nvGraphicFramePr>
        <p:xfrm>
          <a:off x="426790" y="1565275"/>
          <a:ext cx="7998588" cy="4453140"/>
        </p:xfrm>
        <a:graphic>
          <a:graphicData uri="http://schemas.openxmlformats.org/drawingml/2006/chart">
            <c:chart xmlns:c="http://schemas.openxmlformats.org/drawingml/2006/chart" xmlns:r="http://schemas.openxmlformats.org/officeDocument/2006/relationships" r:id="rId2"/>
          </a:graphicData>
        </a:graphic>
      </p:graphicFrame>
      <p:sp>
        <p:nvSpPr>
          <p:cNvPr id="4" name="Sous-titre 3"/>
          <p:cNvSpPr>
            <a:spLocks noGrp="1"/>
          </p:cNvSpPr>
          <p:nvPr>
            <p:ph type="subTitle" idx="12"/>
          </p:nvPr>
        </p:nvSpPr>
        <p:spPr/>
        <p:txBody>
          <a:bodyPr/>
          <a:lstStyle/>
          <a:p>
            <a:r>
              <a:rPr lang="fr-FR" dirty="0"/>
              <a:t>Prévisionnel des dépenses 2024</a:t>
            </a:r>
          </a:p>
        </p:txBody>
      </p:sp>
      <p:sp>
        <p:nvSpPr>
          <p:cNvPr id="6" name="Titre 5"/>
          <p:cNvSpPr>
            <a:spLocks noGrp="1"/>
          </p:cNvSpPr>
          <p:nvPr>
            <p:ph type="ctrTitle"/>
          </p:nvPr>
        </p:nvSpPr>
        <p:spPr/>
        <p:txBody>
          <a:bodyPr>
            <a:normAutofit fontScale="90000"/>
          </a:bodyPr>
          <a:lstStyle/>
          <a:p>
            <a:r>
              <a:rPr lang="fr-FR" dirty="0"/>
              <a:t>VI. ORIENTATIONS ET BUDGET 2024</a:t>
            </a:r>
          </a:p>
        </p:txBody>
      </p:sp>
    </p:spTree>
    <p:extLst>
      <p:ext uri="{BB962C8B-B14F-4D97-AF65-F5344CB8AC3E}">
        <p14:creationId xmlns:p14="http://schemas.microsoft.com/office/powerpoint/2010/main" val="34202661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13839" y="1896786"/>
            <a:ext cx="6612643" cy="839441"/>
          </a:xfrm>
        </p:spPr>
        <p:txBody>
          <a:bodyPr/>
          <a:lstStyle/>
          <a:p>
            <a:r>
              <a:rPr lang="fr-FR" dirty="0"/>
              <a:t>VII. VOTES</a:t>
            </a:r>
            <a:br>
              <a:rPr lang="fr-FR" dirty="0"/>
            </a:br>
            <a:br>
              <a:rPr lang="fr-FR" dirty="0"/>
            </a:br>
            <a:br>
              <a:rPr lang="fr-FR" dirty="0"/>
            </a:br>
            <a:endParaRPr lang="fr-FR" dirty="0"/>
          </a:p>
        </p:txBody>
      </p:sp>
      <p:sp>
        <p:nvSpPr>
          <p:cNvPr id="3" name="Sous-titre 2"/>
          <p:cNvSpPr>
            <a:spLocks noGrp="1"/>
          </p:cNvSpPr>
          <p:nvPr>
            <p:ph type="subTitle" idx="1"/>
          </p:nvPr>
        </p:nvSpPr>
        <p:spPr>
          <a:xfrm>
            <a:off x="1913839" y="3065411"/>
            <a:ext cx="6400800" cy="359229"/>
          </a:xfrm>
        </p:spPr>
        <p:txBody>
          <a:bodyPr>
            <a:normAutofit lnSpcReduction="10000"/>
          </a:bodyPr>
          <a:lstStyle/>
          <a:p>
            <a:endParaRPr lang="fr-FR" dirty="0"/>
          </a:p>
        </p:txBody>
      </p:sp>
    </p:spTree>
    <p:extLst>
      <p:ext uri="{BB962C8B-B14F-4D97-AF65-F5344CB8AC3E}">
        <p14:creationId xmlns:p14="http://schemas.microsoft.com/office/powerpoint/2010/main" val="28961418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2FF9C88-9439-764C-8476-84BF4D0F9523}"/>
              </a:ext>
            </a:extLst>
          </p:cNvPr>
          <p:cNvSpPr>
            <a:spLocks noGrp="1"/>
          </p:cNvSpPr>
          <p:nvPr>
            <p:ph type="ctrTitle"/>
          </p:nvPr>
        </p:nvSpPr>
        <p:spPr/>
        <p:txBody>
          <a:bodyPr>
            <a:normAutofit fontScale="90000"/>
          </a:bodyPr>
          <a:lstStyle/>
          <a:p>
            <a:r>
              <a:rPr lang="fr-FR" dirty="0"/>
              <a:t>VOTES</a:t>
            </a:r>
          </a:p>
        </p:txBody>
      </p:sp>
      <p:sp>
        <p:nvSpPr>
          <p:cNvPr id="7" name="ZoneTexte 6">
            <a:extLst>
              <a:ext uri="{FF2B5EF4-FFF2-40B4-BE49-F238E27FC236}">
                <a16:creationId xmlns:a16="http://schemas.microsoft.com/office/drawing/2014/main" id="{BC083E8E-4BEC-0D48-A51A-5AD7ACA04537}"/>
              </a:ext>
            </a:extLst>
          </p:cNvPr>
          <p:cNvSpPr txBox="1"/>
          <p:nvPr/>
        </p:nvSpPr>
        <p:spPr>
          <a:xfrm>
            <a:off x="3441469" y="374072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sp>
        <p:nvSpPr>
          <p:cNvPr id="8" name="Espace réservé du contenu 2"/>
          <p:cNvSpPr>
            <a:spLocks noGrp="1"/>
          </p:cNvSpPr>
          <p:nvPr>
            <p:ph idx="11"/>
          </p:nvPr>
        </p:nvSpPr>
        <p:spPr>
          <a:xfrm>
            <a:off x="427038" y="1565275"/>
            <a:ext cx="8070850" cy="4441825"/>
          </a:xfrm>
        </p:spPr>
        <p:txBody>
          <a:bodyPr/>
          <a:lstStyle/>
          <a:p>
            <a:pPr marL="0" lvl="1" indent="0">
              <a:buNone/>
            </a:pPr>
            <a:r>
              <a:rPr lang="fr-FR" sz="1400" b="1" dirty="0"/>
              <a:t>	</a:t>
            </a:r>
          </a:p>
          <a:p>
            <a:pPr marL="0" indent="0">
              <a:buNone/>
            </a:pPr>
            <a:endParaRPr lang="fr-FR" sz="1400" dirty="0"/>
          </a:p>
          <a:p>
            <a:pPr marL="266700" lvl="1" indent="0">
              <a:buNone/>
            </a:pPr>
            <a:endParaRPr lang="fr-FR" sz="1200" dirty="0"/>
          </a:p>
          <a:p>
            <a:pPr marL="0" indent="0">
              <a:buNone/>
            </a:pPr>
            <a:endParaRPr lang="fr-FR" sz="1400" dirty="0"/>
          </a:p>
          <a:p>
            <a:pPr marL="0" indent="0">
              <a:buNone/>
            </a:pPr>
            <a:endParaRPr lang="fr-FR" sz="1400" dirty="0"/>
          </a:p>
          <a:p>
            <a:pPr>
              <a:buFont typeface="Arial" panose="020B0604020202020204" pitchFamily="34" charset="0"/>
              <a:buChar char="•"/>
            </a:pPr>
            <a:endParaRPr lang="fr-FR" sz="1400" dirty="0"/>
          </a:p>
          <a:p>
            <a:pPr marL="0" indent="0">
              <a:buNone/>
            </a:pPr>
            <a:endParaRPr lang="fr-FR" sz="1400" dirty="0"/>
          </a:p>
          <a:p>
            <a:pPr marL="0" indent="0">
              <a:buNone/>
            </a:pPr>
            <a:endParaRPr lang="fr-FR" dirty="0"/>
          </a:p>
        </p:txBody>
      </p:sp>
      <p:sp>
        <p:nvSpPr>
          <p:cNvPr id="11" name="Sous-titre 3"/>
          <p:cNvSpPr txBox="1">
            <a:spLocks/>
          </p:cNvSpPr>
          <p:nvPr/>
        </p:nvSpPr>
        <p:spPr>
          <a:xfrm>
            <a:off x="426790" y="773118"/>
            <a:ext cx="7998588" cy="386563"/>
          </a:xfrm>
          <a:prstGeom prst="rect">
            <a:avLst/>
          </a:prstGeom>
        </p:spPr>
        <p:txBody>
          <a:bodyPr>
            <a:normAutofit/>
          </a:bodyPr>
          <a:lstStyle>
            <a:lvl1pPr marL="0" indent="0" algn="l" defTabSz="457200" rtl="0" eaLnBrk="1" latinLnBrk="0" hangingPunct="1">
              <a:spcBef>
                <a:spcPct val="20000"/>
              </a:spcBef>
              <a:buFont typeface="Arial"/>
              <a:buNone/>
              <a:defRPr sz="1800" b="1" kern="1200" baseline="0">
                <a:solidFill>
                  <a:srgbClr val="002C6E"/>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dirty="0"/>
              <a:t>Approbation PV AG 2023: Résolution n°1</a:t>
            </a:r>
          </a:p>
        </p:txBody>
      </p:sp>
      <p:sp>
        <p:nvSpPr>
          <p:cNvPr id="12" name="Espace réservé du contenu 2">
            <a:extLst>
              <a:ext uri="{FF2B5EF4-FFF2-40B4-BE49-F238E27FC236}">
                <a16:creationId xmlns:a16="http://schemas.microsoft.com/office/drawing/2014/main" id="{EF96E168-56A5-734E-B537-9025C75AD0C8}"/>
              </a:ext>
            </a:extLst>
          </p:cNvPr>
          <p:cNvSpPr txBox="1">
            <a:spLocks/>
          </p:cNvSpPr>
          <p:nvPr/>
        </p:nvSpPr>
        <p:spPr>
          <a:xfrm>
            <a:off x="426790" y="1593688"/>
            <a:ext cx="8070910" cy="4442048"/>
          </a:xfrm>
          <a:prstGeom prst="rect">
            <a:avLst/>
          </a:prstGeom>
        </p:spPr>
        <p:txBody>
          <a:bodyPr/>
          <a:lstStyle>
            <a:lvl1pPr marL="285750" indent="-285750" algn="l" defTabSz="457200" rtl="0" eaLnBrk="1" latinLnBrk="0" hangingPunct="1">
              <a:spcBef>
                <a:spcPct val="20000"/>
              </a:spcBef>
              <a:buClr>
                <a:srgbClr val="C85A19"/>
              </a:buClr>
              <a:buSzPct val="100000"/>
              <a:buFontTx/>
              <a:buBlip>
                <a:blip r:embed="rId2"/>
              </a:buBlip>
              <a:defRPr sz="1600" kern="1200">
                <a:solidFill>
                  <a:srgbClr val="002C6E"/>
                </a:solidFill>
                <a:latin typeface="Arial"/>
                <a:ea typeface="+mn-ea"/>
                <a:cs typeface="Arial"/>
              </a:defRPr>
            </a:lvl1pPr>
            <a:lvl2pPr marL="447675" indent="-180975" algn="l" defTabSz="457200" rtl="0" eaLnBrk="1" latinLnBrk="0" hangingPunct="1">
              <a:spcBef>
                <a:spcPct val="20000"/>
              </a:spcBef>
              <a:buClr>
                <a:srgbClr val="C85A19"/>
              </a:buClr>
              <a:buFont typeface="Arial" panose="020B0604020202020204" pitchFamily="34" charset="0"/>
              <a:buChar char="•"/>
              <a:defRPr sz="1400" kern="1200">
                <a:solidFill>
                  <a:srgbClr val="002857"/>
                </a:solidFill>
                <a:latin typeface="+mn-lt"/>
                <a:ea typeface="+mn-ea"/>
                <a:cs typeface="+mn-cs"/>
              </a:defRPr>
            </a:lvl2pPr>
            <a:lvl3pPr marL="447675" indent="-180975" algn="l" defTabSz="457200" rtl="0" eaLnBrk="1" latinLnBrk="0" hangingPunct="1">
              <a:spcBef>
                <a:spcPct val="20000"/>
              </a:spcBef>
              <a:buClr>
                <a:srgbClr val="C85A19"/>
              </a:buClr>
              <a:buFont typeface="Arial"/>
              <a:buChar char="•"/>
              <a:defRPr sz="1200" kern="1200">
                <a:solidFill>
                  <a:srgbClr val="002857"/>
                </a:solidFill>
                <a:latin typeface="+mn-lt"/>
                <a:ea typeface="+mn-ea"/>
                <a:cs typeface="+mn-cs"/>
              </a:defRPr>
            </a:lvl3pPr>
            <a:lvl4pPr marL="447675" indent="-180975" algn="l" defTabSz="457200" rtl="0" eaLnBrk="1" latinLnBrk="0" hangingPunct="1">
              <a:spcBef>
                <a:spcPct val="20000"/>
              </a:spcBef>
              <a:buClr>
                <a:srgbClr val="C85A19"/>
              </a:buClr>
              <a:buFont typeface="Arial" panose="020B0604020202020204" pitchFamily="34" charset="0"/>
              <a:buChar char="•"/>
              <a:defRPr sz="1200" i="1" kern="1200">
                <a:solidFill>
                  <a:srgbClr val="002857"/>
                </a:solidFill>
                <a:latin typeface="+mn-lt"/>
                <a:ea typeface="+mn-ea"/>
                <a:cs typeface="+mn-cs"/>
              </a:defRPr>
            </a:lvl4pPr>
            <a:lvl5pPr marL="809625" indent="-180975" algn="l" defTabSz="457200" rtl="0" eaLnBrk="1" latinLnBrk="0" hangingPunct="1">
              <a:spcBef>
                <a:spcPct val="20000"/>
              </a:spcBef>
              <a:buClr>
                <a:srgbClr val="C85A19"/>
              </a:buClr>
              <a:buFont typeface="Courier New"/>
              <a:buChar char="o"/>
              <a:defRPr sz="1000" kern="1200">
                <a:solidFill>
                  <a:srgbClr val="00285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fr-FR" dirty="0">
              <a:solidFill>
                <a:srgbClr val="C00000"/>
              </a:solidFill>
            </a:endParaRPr>
          </a:p>
          <a:p>
            <a:pPr marL="0" indent="0" algn="ctr">
              <a:buNone/>
            </a:pPr>
            <a:endParaRPr lang="fr-FR" dirty="0">
              <a:solidFill>
                <a:srgbClr val="C00000"/>
              </a:solidFill>
            </a:endParaRPr>
          </a:p>
          <a:p>
            <a:pPr marL="0" indent="0" algn="ctr">
              <a:buNone/>
            </a:pPr>
            <a:r>
              <a:rPr lang="fr-FR" dirty="0">
                <a:solidFill>
                  <a:srgbClr val="C00000"/>
                </a:solidFill>
              </a:rPr>
              <a:t>A VOUS DE JOUER !!</a:t>
            </a:r>
          </a:p>
          <a:p>
            <a:pPr marL="0" indent="0">
              <a:buNone/>
            </a:pPr>
            <a:endParaRPr lang="fr-FR" dirty="0"/>
          </a:p>
          <a:p>
            <a:pPr marL="0" indent="0">
              <a:buNone/>
            </a:pPr>
            <a:endParaRPr lang="fr-FR" dirty="0"/>
          </a:p>
          <a:p>
            <a:pPr marL="0" indent="0">
              <a:buNone/>
            </a:pPr>
            <a:endParaRPr lang="fr-FR" u="sng" dirty="0"/>
          </a:p>
          <a:p>
            <a:pPr marL="0" indent="0">
              <a:buNone/>
            </a:pPr>
            <a:endParaRPr lang="fr-FR" dirty="0"/>
          </a:p>
        </p:txBody>
      </p:sp>
    </p:spTree>
    <p:extLst>
      <p:ext uri="{BB962C8B-B14F-4D97-AF65-F5344CB8AC3E}">
        <p14:creationId xmlns:p14="http://schemas.microsoft.com/office/powerpoint/2010/main" val="3128663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12580A19-F78E-8294-1893-2486F444AA31}"/>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4C94FEB6-FDE9-D5B1-D742-FC42D4467680}"/>
              </a:ext>
            </a:extLst>
          </p:cNvPr>
          <p:cNvSpPr>
            <a:spLocks noGrp="1"/>
          </p:cNvSpPr>
          <p:nvPr>
            <p:ph type="ctrTitle"/>
          </p:nvPr>
        </p:nvSpPr>
        <p:spPr/>
        <p:txBody>
          <a:bodyPr>
            <a:normAutofit fontScale="90000"/>
          </a:bodyPr>
          <a:lstStyle/>
          <a:p>
            <a:r>
              <a:rPr lang="fr-FR" dirty="0"/>
              <a:t>VOTES</a:t>
            </a:r>
          </a:p>
        </p:txBody>
      </p:sp>
      <p:sp>
        <p:nvSpPr>
          <p:cNvPr id="7" name="ZoneTexte 6">
            <a:extLst>
              <a:ext uri="{FF2B5EF4-FFF2-40B4-BE49-F238E27FC236}">
                <a16:creationId xmlns:a16="http://schemas.microsoft.com/office/drawing/2014/main" id="{B272B9DB-B59E-1322-D852-63606C4DE0A0}"/>
              </a:ext>
            </a:extLst>
          </p:cNvPr>
          <p:cNvSpPr txBox="1"/>
          <p:nvPr/>
        </p:nvSpPr>
        <p:spPr>
          <a:xfrm>
            <a:off x="3441469" y="374072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sp>
        <p:nvSpPr>
          <p:cNvPr id="8" name="Espace réservé du contenu 2">
            <a:extLst>
              <a:ext uri="{FF2B5EF4-FFF2-40B4-BE49-F238E27FC236}">
                <a16:creationId xmlns:a16="http://schemas.microsoft.com/office/drawing/2014/main" id="{5A99E692-5324-8454-477E-B6385760AC23}"/>
              </a:ext>
            </a:extLst>
          </p:cNvPr>
          <p:cNvSpPr>
            <a:spLocks noGrp="1"/>
          </p:cNvSpPr>
          <p:nvPr>
            <p:ph idx="11"/>
          </p:nvPr>
        </p:nvSpPr>
        <p:spPr>
          <a:xfrm>
            <a:off x="427038" y="1565275"/>
            <a:ext cx="8070850" cy="4441825"/>
          </a:xfrm>
        </p:spPr>
        <p:txBody>
          <a:bodyPr/>
          <a:lstStyle/>
          <a:p>
            <a:pPr marL="0" lvl="1" indent="0">
              <a:buNone/>
            </a:pPr>
            <a:r>
              <a:rPr lang="fr-FR" sz="1400" b="1" dirty="0"/>
              <a:t>	</a:t>
            </a:r>
          </a:p>
          <a:p>
            <a:pPr marL="0" indent="0">
              <a:buNone/>
            </a:pPr>
            <a:endParaRPr lang="fr-FR" sz="1400" dirty="0"/>
          </a:p>
          <a:p>
            <a:pPr marL="266700" lvl="1" indent="0">
              <a:buNone/>
            </a:pPr>
            <a:endParaRPr lang="fr-FR" sz="1200" dirty="0"/>
          </a:p>
          <a:p>
            <a:pPr marL="0" indent="0">
              <a:buNone/>
            </a:pPr>
            <a:endParaRPr lang="fr-FR" sz="1400" dirty="0"/>
          </a:p>
          <a:p>
            <a:pPr marL="0" indent="0">
              <a:buNone/>
            </a:pPr>
            <a:endParaRPr lang="fr-FR" sz="1400" dirty="0"/>
          </a:p>
          <a:p>
            <a:pPr>
              <a:buFont typeface="Arial" panose="020B0604020202020204" pitchFamily="34" charset="0"/>
              <a:buChar char="•"/>
            </a:pPr>
            <a:endParaRPr lang="fr-FR" sz="1400" dirty="0"/>
          </a:p>
          <a:p>
            <a:pPr marL="0" indent="0">
              <a:buNone/>
            </a:pPr>
            <a:endParaRPr lang="fr-FR" sz="1400" dirty="0"/>
          </a:p>
          <a:p>
            <a:pPr marL="0" indent="0">
              <a:buNone/>
            </a:pPr>
            <a:endParaRPr lang="fr-FR" dirty="0"/>
          </a:p>
        </p:txBody>
      </p:sp>
      <p:sp>
        <p:nvSpPr>
          <p:cNvPr id="11" name="Sous-titre 3">
            <a:extLst>
              <a:ext uri="{FF2B5EF4-FFF2-40B4-BE49-F238E27FC236}">
                <a16:creationId xmlns:a16="http://schemas.microsoft.com/office/drawing/2014/main" id="{5ED510B5-7301-0A2A-929B-060E2CF3FD01}"/>
              </a:ext>
            </a:extLst>
          </p:cNvPr>
          <p:cNvSpPr txBox="1">
            <a:spLocks/>
          </p:cNvSpPr>
          <p:nvPr/>
        </p:nvSpPr>
        <p:spPr>
          <a:xfrm>
            <a:off x="426790" y="773118"/>
            <a:ext cx="7998588" cy="386563"/>
          </a:xfrm>
          <a:prstGeom prst="rect">
            <a:avLst/>
          </a:prstGeom>
        </p:spPr>
        <p:txBody>
          <a:bodyPr>
            <a:normAutofit/>
          </a:bodyPr>
          <a:lstStyle>
            <a:lvl1pPr marL="0" indent="0" algn="l" defTabSz="457200" rtl="0" eaLnBrk="1" latinLnBrk="0" hangingPunct="1">
              <a:spcBef>
                <a:spcPct val="20000"/>
              </a:spcBef>
              <a:buFont typeface="Arial"/>
              <a:buNone/>
              <a:defRPr sz="1800" b="1" kern="1200" baseline="0">
                <a:solidFill>
                  <a:srgbClr val="002C6E"/>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dirty="0"/>
              <a:t>Rapport moral 2023: Résolution n°2</a:t>
            </a:r>
          </a:p>
        </p:txBody>
      </p:sp>
      <p:sp>
        <p:nvSpPr>
          <p:cNvPr id="12" name="Espace réservé du contenu 2">
            <a:extLst>
              <a:ext uri="{FF2B5EF4-FFF2-40B4-BE49-F238E27FC236}">
                <a16:creationId xmlns:a16="http://schemas.microsoft.com/office/drawing/2014/main" id="{FFC260B6-46D2-B6E2-BFC5-86CC90EB7AC0}"/>
              </a:ext>
            </a:extLst>
          </p:cNvPr>
          <p:cNvSpPr txBox="1">
            <a:spLocks/>
          </p:cNvSpPr>
          <p:nvPr/>
        </p:nvSpPr>
        <p:spPr>
          <a:xfrm>
            <a:off x="426790" y="1593688"/>
            <a:ext cx="8070910" cy="4442048"/>
          </a:xfrm>
          <a:prstGeom prst="rect">
            <a:avLst/>
          </a:prstGeom>
        </p:spPr>
        <p:txBody>
          <a:bodyPr/>
          <a:lstStyle>
            <a:lvl1pPr marL="285750" indent="-285750" algn="l" defTabSz="457200" rtl="0" eaLnBrk="1" latinLnBrk="0" hangingPunct="1">
              <a:spcBef>
                <a:spcPct val="20000"/>
              </a:spcBef>
              <a:buClr>
                <a:srgbClr val="C85A19"/>
              </a:buClr>
              <a:buSzPct val="100000"/>
              <a:buFontTx/>
              <a:buBlip>
                <a:blip r:embed="rId2"/>
              </a:buBlip>
              <a:defRPr sz="1600" kern="1200">
                <a:solidFill>
                  <a:srgbClr val="002C6E"/>
                </a:solidFill>
                <a:latin typeface="Arial"/>
                <a:ea typeface="+mn-ea"/>
                <a:cs typeface="Arial"/>
              </a:defRPr>
            </a:lvl1pPr>
            <a:lvl2pPr marL="447675" indent="-180975" algn="l" defTabSz="457200" rtl="0" eaLnBrk="1" latinLnBrk="0" hangingPunct="1">
              <a:spcBef>
                <a:spcPct val="20000"/>
              </a:spcBef>
              <a:buClr>
                <a:srgbClr val="C85A19"/>
              </a:buClr>
              <a:buFont typeface="Arial" panose="020B0604020202020204" pitchFamily="34" charset="0"/>
              <a:buChar char="•"/>
              <a:defRPr sz="1400" kern="1200">
                <a:solidFill>
                  <a:srgbClr val="002857"/>
                </a:solidFill>
                <a:latin typeface="+mn-lt"/>
                <a:ea typeface="+mn-ea"/>
                <a:cs typeface="+mn-cs"/>
              </a:defRPr>
            </a:lvl2pPr>
            <a:lvl3pPr marL="447675" indent="-180975" algn="l" defTabSz="457200" rtl="0" eaLnBrk="1" latinLnBrk="0" hangingPunct="1">
              <a:spcBef>
                <a:spcPct val="20000"/>
              </a:spcBef>
              <a:buClr>
                <a:srgbClr val="C85A19"/>
              </a:buClr>
              <a:buFont typeface="Arial"/>
              <a:buChar char="•"/>
              <a:defRPr sz="1200" kern="1200">
                <a:solidFill>
                  <a:srgbClr val="002857"/>
                </a:solidFill>
                <a:latin typeface="+mn-lt"/>
                <a:ea typeface="+mn-ea"/>
                <a:cs typeface="+mn-cs"/>
              </a:defRPr>
            </a:lvl3pPr>
            <a:lvl4pPr marL="447675" indent="-180975" algn="l" defTabSz="457200" rtl="0" eaLnBrk="1" latinLnBrk="0" hangingPunct="1">
              <a:spcBef>
                <a:spcPct val="20000"/>
              </a:spcBef>
              <a:buClr>
                <a:srgbClr val="C85A19"/>
              </a:buClr>
              <a:buFont typeface="Arial" panose="020B0604020202020204" pitchFamily="34" charset="0"/>
              <a:buChar char="•"/>
              <a:defRPr sz="1200" i="1" kern="1200">
                <a:solidFill>
                  <a:srgbClr val="002857"/>
                </a:solidFill>
                <a:latin typeface="+mn-lt"/>
                <a:ea typeface="+mn-ea"/>
                <a:cs typeface="+mn-cs"/>
              </a:defRPr>
            </a:lvl4pPr>
            <a:lvl5pPr marL="809625" indent="-180975" algn="l" defTabSz="457200" rtl="0" eaLnBrk="1" latinLnBrk="0" hangingPunct="1">
              <a:spcBef>
                <a:spcPct val="20000"/>
              </a:spcBef>
              <a:buClr>
                <a:srgbClr val="C85A19"/>
              </a:buClr>
              <a:buFont typeface="Courier New"/>
              <a:buChar char="o"/>
              <a:defRPr sz="1000" kern="1200">
                <a:solidFill>
                  <a:srgbClr val="00285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fr-FR" dirty="0">
              <a:solidFill>
                <a:srgbClr val="C00000"/>
              </a:solidFill>
            </a:endParaRPr>
          </a:p>
          <a:p>
            <a:pPr marL="0" indent="0" algn="ctr">
              <a:buNone/>
            </a:pPr>
            <a:endParaRPr lang="fr-FR" dirty="0">
              <a:solidFill>
                <a:srgbClr val="C00000"/>
              </a:solidFill>
            </a:endParaRPr>
          </a:p>
          <a:p>
            <a:pPr marL="0" indent="0" algn="ctr">
              <a:buNone/>
            </a:pPr>
            <a:r>
              <a:rPr lang="fr-FR" dirty="0">
                <a:solidFill>
                  <a:srgbClr val="C00000"/>
                </a:solidFill>
              </a:rPr>
              <a:t>A VOUS DE JOUER !!</a:t>
            </a:r>
          </a:p>
          <a:p>
            <a:pPr marL="0" indent="0">
              <a:buNone/>
            </a:pPr>
            <a:endParaRPr lang="fr-FR" dirty="0"/>
          </a:p>
          <a:p>
            <a:pPr marL="0" indent="0">
              <a:buNone/>
            </a:pPr>
            <a:endParaRPr lang="fr-FR" dirty="0"/>
          </a:p>
          <a:p>
            <a:pPr marL="0" indent="0">
              <a:buNone/>
            </a:pPr>
            <a:endParaRPr lang="fr-FR" u="sng" dirty="0"/>
          </a:p>
          <a:p>
            <a:pPr marL="0" indent="0">
              <a:buNone/>
            </a:pPr>
            <a:endParaRPr lang="fr-FR" dirty="0"/>
          </a:p>
        </p:txBody>
      </p:sp>
    </p:spTree>
    <p:extLst>
      <p:ext uri="{BB962C8B-B14F-4D97-AF65-F5344CB8AC3E}">
        <p14:creationId xmlns:p14="http://schemas.microsoft.com/office/powerpoint/2010/main" val="24035839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B4879E5D-6984-79EF-5E66-70EE6E9772E0}"/>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158B8E85-9E35-7856-D050-31672C3B3044}"/>
              </a:ext>
            </a:extLst>
          </p:cNvPr>
          <p:cNvSpPr>
            <a:spLocks noGrp="1"/>
          </p:cNvSpPr>
          <p:nvPr>
            <p:ph type="ctrTitle"/>
          </p:nvPr>
        </p:nvSpPr>
        <p:spPr/>
        <p:txBody>
          <a:bodyPr>
            <a:normAutofit fontScale="90000"/>
          </a:bodyPr>
          <a:lstStyle/>
          <a:p>
            <a:r>
              <a:rPr lang="fr-FR" dirty="0"/>
              <a:t>VOTES</a:t>
            </a:r>
          </a:p>
        </p:txBody>
      </p:sp>
      <p:sp>
        <p:nvSpPr>
          <p:cNvPr id="7" name="ZoneTexte 6">
            <a:extLst>
              <a:ext uri="{FF2B5EF4-FFF2-40B4-BE49-F238E27FC236}">
                <a16:creationId xmlns:a16="http://schemas.microsoft.com/office/drawing/2014/main" id="{212CFCB4-0C41-21EC-0B99-93654B0529FC}"/>
              </a:ext>
            </a:extLst>
          </p:cNvPr>
          <p:cNvSpPr txBox="1"/>
          <p:nvPr/>
        </p:nvSpPr>
        <p:spPr>
          <a:xfrm>
            <a:off x="3441469" y="374072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sp>
        <p:nvSpPr>
          <p:cNvPr id="8" name="Espace réservé du contenu 2">
            <a:extLst>
              <a:ext uri="{FF2B5EF4-FFF2-40B4-BE49-F238E27FC236}">
                <a16:creationId xmlns:a16="http://schemas.microsoft.com/office/drawing/2014/main" id="{1058F5C5-9CF9-CD7D-709A-9C02F6C95054}"/>
              </a:ext>
            </a:extLst>
          </p:cNvPr>
          <p:cNvSpPr>
            <a:spLocks noGrp="1"/>
          </p:cNvSpPr>
          <p:nvPr>
            <p:ph idx="11"/>
          </p:nvPr>
        </p:nvSpPr>
        <p:spPr>
          <a:xfrm>
            <a:off x="427038" y="1565275"/>
            <a:ext cx="8070850" cy="4441825"/>
          </a:xfrm>
        </p:spPr>
        <p:txBody>
          <a:bodyPr/>
          <a:lstStyle/>
          <a:p>
            <a:pPr marL="0" lvl="1" indent="0">
              <a:buNone/>
            </a:pPr>
            <a:r>
              <a:rPr lang="fr-FR" sz="1400" b="1" dirty="0"/>
              <a:t>	</a:t>
            </a:r>
          </a:p>
          <a:p>
            <a:pPr marL="0" indent="0">
              <a:buNone/>
            </a:pPr>
            <a:endParaRPr lang="fr-FR" sz="1400" dirty="0"/>
          </a:p>
          <a:p>
            <a:pPr marL="266700" lvl="1" indent="0">
              <a:buNone/>
            </a:pPr>
            <a:endParaRPr lang="fr-FR" sz="1200" dirty="0"/>
          </a:p>
          <a:p>
            <a:pPr marL="0" indent="0">
              <a:buNone/>
            </a:pPr>
            <a:endParaRPr lang="fr-FR" sz="1400" dirty="0"/>
          </a:p>
          <a:p>
            <a:pPr marL="0" indent="0">
              <a:buNone/>
            </a:pPr>
            <a:endParaRPr lang="fr-FR" sz="1400" dirty="0"/>
          </a:p>
          <a:p>
            <a:pPr>
              <a:buFont typeface="Arial" panose="020B0604020202020204" pitchFamily="34" charset="0"/>
              <a:buChar char="•"/>
            </a:pPr>
            <a:endParaRPr lang="fr-FR" sz="1400" dirty="0"/>
          </a:p>
          <a:p>
            <a:pPr marL="0" indent="0">
              <a:buNone/>
            </a:pPr>
            <a:endParaRPr lang="fr-FR" sz="1400" dirty="0"/>
          </a:p>
          <a:p>
            <a:pPr marL="0" indent="0">
              <a:buNone/>
            </a:pPr>
            <a:endParaRPr lang="fr-FR" dirty="0"/>
          </a:p>
        </p:txBody>
      </p:sp>
      <p:sp>
        <p:nvSpPr>
          <p:cNvPr id="11" name="Sous-titre 3">
            <a:extLst>
              <a:ext uri="{FF2B5EF4-FFF2-40B4-BE49-F238E27FC236}">
                <a16:creationId xmlns:a16="http://schemas.microsoft.com/office/drawing/2014/main" id="{1BD4D700-C1E3-38EE-73BA-F4486E375D97}"/>
              </a:ext>
            </a:extLst>
          </p:cNvPr>
          <p:cNvSpPr txBox="1">
            <a:spLocks/>
          </p:cNvSpPr>
          <p:nvPr/>
        </p:nvSpPr>
        <p:spPr>
          <a:xfrm>
            <a:off x="426790" y="773118"/>
            <a:ext cx="7998588" cy="386563"/>
          </a:xfrm>
          <a:prstGeom prst="rect">
            <a:avLst/>
          </a:prstGeom>
        </p:spPr>
        <p:txBody>
          <a:bodyPr>
            <a:normAutofit/>
          </a:bodyPr>
          <a:lstStyle>
            <a:lvl1pPr marL="0" indent="0" algn="l" defTabSz="457200" rtl="0" eaLnBrk="1" latinLnBrk="0" hangingPunct="1">
              <a:spcBef>
                <a:spcPct val="20000"/>
              </a:spcBef>
              <a:buFont typeface="Arial"/>
              <a:buNone/>
              <a:defRPr sz="1800" b="1" kern="1200" baseline="0">
                <a:solidFill>
                  <a:srgbClr val="002C6E"/>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dirty="0"/>
              <a:t>Rapport d’activité 2023: Résolution n°3</a:t>
            </a:r>
          </a:p>
        </p:txBody>
      </p:sp>
      <p:sp>
        <p:nvSpPr>
          <p:cNvPr id="12" name="Espace réservé du contenu 2">
            <a:extLst>
              <a:ext uri="{FF2B5EF4-FFF2-40B4-BE49-F238E27FC236}">
                <a16:creationId xmlns:a16="http://schemas.microsoft.com/office/drawing/2014/main" id="{5B7DC57E-3613-6589-07F1-D0A3755A3CA1}"/>
              </a:ext>
            </a:extLst>
          </p:cNvPr>
          <p:cNvSpPr txBox="1">
            <a:spLocks/>
          </p:cNvSpPr>
          <p:nvPr/>
        </p:nvSpPr>
        <p:spPr>
          <a:xfrm>
            <a:off x="426790" y="1593688"/>
            <a:ext cx="8070910" cy="4442048"/>
          </a:xfrm>
          <a:prstGeom prst="rect">
            <a:avLst/>
          </a:prstGeom>
        </p:spPr>
        <p:txBody>
          <a:bodyPr/>
          <a:lstStyle>
            <a:lvl1pPr marL="285750" indent="-285750" algn="l" defTabSz="457200" rtl="0" eaLnBrk="1" latinLnBrk="0" hangingPunct="1">
              <a:spcBef>
                <a:spcPct val="20000"/>
              </a:spcBef>
              <a:buClr>
                <a:srgbClr val="C85A19"/>
              </a:buClr>
              <a:buSzPct val="100000"/>
              <a:buFontTx/>
              <a:buBlip>
                <a:blip r:embed="rId2"/>
              </a:buBlip>
              <a:defRPr sz="1600" kern="1200">
                <a:solidFill>
                  <a:srgbClr val="002C6E"/>
                </a:solidFill>
                <a:latin typeface="Arial"/>
                <a:ea typeface="+mn-ea"/>
                <a:cs typeface="Arial"/>
              </a:defRPr>
            </a:lvl1pPr>
            <a:lvl2pPr marL="447675" indent="-180975" algn="l" defTabSz="457200" rtl="0" eaLnBrk="1" latinLnBrk="0" hangingPunct="1">
              <a:spcBef>
                <a:spcPct val="20000"/>
              </a:spcBef>
              <a:buClr>
                <a:srgbClr val="C85A19"/>
              </a:buClr>
              <a:buFont typeface="Arial" panose="020B0604020202020204" pitchFamily="34" charset="0"/>
              <a:buChar char="•"/>
              <a:defRPr sz="1400" kern="1200">
                <a:solidFill>
                  <a:srgbClr val="002857"/>
                </a:solidFill>
                <a:latin typeface="+mn-lt"/>
                <a:ea typeface="+mn-ea"/>
                <a:cs typeface="+mn-cs"/>
              </a:defRPr>
            </a:lvl2pPr>
            <a:lvl3pPr marL="447675" indent="-180975" algn="l" defTabSz="457200" rtl="0" eaLnBrk="1" latinLnBrk="0" hangingPunct="1">
              <a:spcBef>
                <a:spcPct val="20000"/>
              </a:spcBef>
              <a:buClr>
                <a:srgbClr val="C85A19"/>
              </a:buClr>
              <a:buFont typeface="Arial"/>
              <a:buChar char="•"/>
              <a:defRPr sz="1200" kern="1200">
                <a:solidFill>
                  <a:srgbClr val="002857"/>
                </a:solidFill>
                <a:latin typeface="+mn-lt"/>
                <a:ea typeface="+mn-ea"/>
                <a:cs typeface="+mn-cs"/>
              </a:defRPr>
            </a:lvl3pPr>
            <a:lvl4pPr marL="447675" indent="-180975" algn="l" defTabSz="457200" rtl="0" eaLnBrk="1" latinLnBrk="0" hangingPunct="1">
              <a:spcBef>
                <a:spcPct val="20000"/>
              </a:spcBef>
              <a:buClr>
                <a:srgbClr val="C85A19"/>
              </a:buClr>
              <a:buFont typeface="Arial" panose="020B0604020202020204" pitchFamily="34" charset="0"/>
              <a:buChar char="•"/>
              <a:defRPr sz="1200" i="1" kern="1200">
                <a:solidFill>
                  <a:srgbClr val="002857"/>
                </a:solidFill>
                <a:latin typeface="+mn-lt"/>
                <a:ea typeface="+mn-ea"/>
                <a:cs typeface="+mn-cs"/>
              </a:defRPr>
            </a:lvl4pPr>
            <a:lvl5pPr marL="809625" indent="-180975" algn="l" defTabSz="457200" rtl="0" eaLnBrk="1" latinLnBrk="0" hangingPunct="1">
              <a:spcBef>
                <a:spcPct val="20000"/>
              </a:spcBef>
              <a:buClr>
                <a:srgbClr val="C85A19"/>
              </a:buClr>
              <a:buFont typeface="Courier New"/>
              <a:buChar char="o"/>
              <a:defRPr sz="1000" kern="1200">
                <a:solidFill>
                  <a:srgbClr val="00285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fr-FR" dirty="0">
              <a:solidFill>
                <a:srgbClr val="C00000"/>
              </a:solidFill>
            </a:endParaRPr>
          </a:p>
          <a:p>
            <a:pPr marL="0" indent="0" algn="ctr">
              <a:buNone/>
            </a:pPr>
            <a:endParaRPr lang="fr-FR" dirty="0">
              <a:solidFill>
                <a:srgbClr val="C00000"/>
              </a:solidFill>
            </a:endParaRPr>
          </a:p>
          <a:p>
            <a:pPr marL="0" indent="0" algn="ctr">
              <a:buNone/>
            </a:pPr>
            <a:r>
              <a:rPr lang="fr-FR" dirty="0">
                <a:solidFill>
                  <a:srgbClr val="C00000"/>
                </a:solidFill>
              </a:rPr>
              <a:t>A VOUS DE JOUER !!</a:t>
            </a:r>
          </a:p>
          <a:p>
            <a:pPr marL="0" indent="0">
              <a:buNone/>
            </a:pPr>
            <a:endParaRPr lang="fr-FR" dirty="0"/>
          </a:p>
          <a:p>
            <a:pPr marL="0" indent="0">
              <a:buNone/>
            </a:pPr>
            <a:endParaRPr lang="fr-FR" dirty="0"/>
          </a:p>
          <a:p>
            <a:pPr marL="0" indent="0">
              <a:buNone/>
            </a:pPr>
            <a:endParaRPr lang="fr-FR" u="sng" dirty="0"/>
          </a:p>
          <a:p>
            <a:pPr marL="0" indent="0">
              <a:buNone/>
            </a:pPr>
            <a:endParaRPr lang="fr-FR" dirty="0"/>
          </a:p>
        </p:txBody>
      </p:sp>
    </p:spTree>
    <p:extLst>
      <p:ext uri="{BB962C8B-B14F-4D97-AF65-F5344CB8AC3E}">
        <p14:creationId xmlns:p14="http://schemas.microsoft.com/office/powerpoint/2010/main" val="38906581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AD2CA1D9-C6EE-E0DC-6163-76484CB92412}"/>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68747DEE-F46F-2417-768B-50686E9DD6A5}"/>
              </a:ext>
            </a:extLst>
          </p:cNvPr>
          <p:cNvSpPr>
            <a:spLocks noGrp="1"/>
          </p:cNvSpPr>
          <p:nvPr>
            <p:ph type="ctrTitle"/>
          </p:nvPr>
        </p:nvSpPr>
        <p:spPr/>
        <p:txBody>
          <a:bodyPr>
            <a:normAutofit fontScale="90000"/>
          </a:bodyPr>
          <a:lstStyle/>
          <a:p>
            <a:r>
              <a:rPr lang="fr-FR" dirty="0"/>
              <a:t>VOTES</a:t>
            </a:r>
          </a:p>
        </p:txBody>
      </p:sp>
      <p:sp>
        <p:nvSpPr>
          <p:cNvPr id="7" name="ZoneTexte 6">
            <a:extLst>
              <a:ext uri="{FF2B5EF4-FFF2-40B4-BE49-F238E27FC236}">
                <a16:creationId xmlns:a16="http://schemas.microsoft.com/office/drawing/2014/main" id="{C2FA80F6-F317-CC95-F72B-EC9D06D22194}"/>
              </a:ext>
            </a:extLst>
          </p:cNvPr>
          <p:cNvSpPr txBox="1"/>
          <p:nvPr/>
        </p:nvSpPr>
        <p:spPr>
          <a:xfrm>
            <a:off x="3441469" y="374072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sp>
        <p:nvSpPr>
          <p:cNvPr id="8" name="Espace réservé du contenu 2">
            <a:extLst>
              <a:ext uri="{FF2B5EF4-FFF2-40B4-BE49-F238E27FC236}">
                <a16:creationId xmlns:a16="http://schemas.microsoft.com/office/drawing/2014/main" id="{A167EAB3-5576-1829-08F9-C0E8F2F3B78A}"/>
              </a:ext>
            </a:extLst>
          </p:cNvPr>
          <p:cNvSpPr>
            <a:spLocks noGrp="1"/>
          </p:cNvSpPr>
          <p:nvPr>
            <p:ph idx="11"/>
          </p:nvPr>
        </p:nvSpPr>
        <p:spPr>
          <a:xfrm>
            <a:off x="427038" y="1565275"/>
            <a:ext cx="8070850" cy="4441825"/>
          </a:xfrm>
        </p:spPr>
        <p:txBody>
          <a:bodyPr/>
          <a:lstStyle/>
          <a:p>
            <a:pPr marL="0" lvl="1" indent="0">
              <a:buNone/>
            </a:pPr>
            <a:r>
              <a:rPr lang="fr-FR" sz="1400" b="1" dirty="0"/>
              <a:t>	</a:t>
            </a:r>
          </a:p>
          <a:p>
            <a:pPr marL="0" indent="0">
              <a:buNone/>
            </a:pPr>
            <a:endParaRPr lang="fr-FR" sz="1400" dirty="0"/>
          </a:p>
          <a:p>
            <a:pPr marL="266700" lvl="1" indent="0">
              <a:buNone/>
            </a:pPr>
            <a:endParaRPr lang="fr-FR" sz="1200" dirty="0"/>
          </a:p>
          <a:p>
            <a:pPr marL="0" indent="0">
              <a:buNone/>
            </a:pPr>
            <a:endParaRPr lang="fr-FR" sz="1400" dirty="0"/>
          </a:p>
          <a:p>
            <a:pPr marL="0" indent="0">
              <a:buNone/>
            </a:pPr>
            <a:endParaRPr lang="fr-FR" sz="1400" dirty="0"/>
          </a:p>
          <a:p>
            <a:pPr>
              <a:buFont typeface="Arial" panose="020B0604020202020204" pitchFamily="34" charset="0"/>
              <a:buChar char="•"/>
            </a:pPr>
            <a:endParaRPr lang="fr-FR" sz="1400" dirty="0"/>
          </a:p>
          <a:p>
            <a:pPr marL="0" indent="0">
              <a:buNone/>
            </a:pPr>
            <a:endParaRPr lang="fr-FR" sz="1400" dirty="0"/>
          </a:p>
          <a:p>
            <a:pPr marL="0" indent="0">
              <a:buNone/>
            </a:pPr>
            <a:endParaRPr lang="fr-FR" dirty="0"/>
          </a:p>
        </p:txBody>
      </p:sp>
      <p:sp>
        <p:nvSpPr>
          <p:cNvPr id="11" name="Sous-titre 3">
            <a:extLst>
              <a:ext uri="{FF2B5EF4-FFF2-40B4-BE49-F238E27FC236}">
                <a16:creationId xmlns:a16="http://schemas.microsoft.com/office/drawing/2014/main" id="{CC9AF2E1-8CFE-4F16-F503-672332D00027}"/>
              </a:ext>
            </a:extLst>
          </p:cNvPr>
          <p:cNvSpPr txBox="1">
            <a:spLocks/>
          </p:cNvSpPr>
          <p:nvPr/>
        </p:nvSpPr>
        <p:spPr>
          <a:xfrm>
            <a:off x="426790" y="773118"/>
            <a:ext cx="7998588" cy="386563"/>
          </a:xfrm>
          <a:prstGeom prst="rect">
            <a:avLst/>
          </a:prstGeom>
        </p:spPr>
        <p:txBody>
          <a:bodyPr>
            <a:normAutofit/>
          </a:bodyPr>
          <a:lstStyle>
            <a:lvl1pPr marL="0" indent="0" algn="l" defTabSz="457200" rtl="0" eaLnBrk="1" latinLnBrk="0" hangingPunct="1">
              <a:spcBef>
                <a:spcPct val="20000"/>
              </a:spcBef>
              <a:buFont typeface="Arial"/>
              <a:buNone/>
              <a:defRPr sz="1800" b="1" kern="1200" baseline="0">
                <a:solidFill>
                  <a:srgbClr val="002C6E"/>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dirty="0"/>
              <a:t>Rapport financier 2023: Résolution n°4</a:t>
            </a:r>
          </a:p>
        </p:txBody>
      </p:sp>
      <p:sp>
        <p:nvSpPr>
          <p:cNvPr id="12" name="Espace réservé du contenu 2">
            <a:extLst>
              <a:ext uri="{FF2B5EF4-FFF2-40B4-BE49-F238E27FC236}">
                <a16:creationId xmlns:a16="http://schemas.microsoft.com/office/drawing/2014/main" id="{5701931F-57C8-110C-FD7B-2B3EE5A72180}"/>
              </a:ext>
            </a:extLst>
          </p:cNvPr>
          <p:cNvSpPr txBox="1">
            <a:spLocks/>
          </p:cNvSpPr>
          <p:nvPr/>
        </p:nvSpPr>
        <p:spPr>
          <a:xfrm>
            <a:off x="426790" y="1593688"/>
            <a:ext cx="8070910" cy="4442048"/>
          </a:xfrm>
          <a:prstGeom prst="rect">
            <a:avLst/>
          </a:prstGeom>
        </p:spPr>
        <p:txBody>
          <a:bodyPr/>
          <a:lstStyle>
            <a:lvl1pPr marL="285750" indent="-285750" algn="l" defTabSz="457200" rtl="0" eaLnBrk="1" latinLnBrk="0" hangingPunct="1">
              <a:spcBef>
                <a:spcPct val="20000"/>
              </a:spcBef>
              <a:buClr>
                <a:srgbClr val="C85A19"/>
              </a:buClr>
              <a:buSzPct val="100000"/>
              <a:buFontTx/>
              <a:buBlip>
                <a:blip r:embed="rId2"/>
              </a:buBlip>
              <a:defRPr sz="1600" kern="1200">
                <a:solidFill>
                  <a:srgbClr val="002C6E"/>
                </a:solidFill>
                <a:latin typeface="Arial"/>
                <a:ea typeface="+mn-ea"/>
                <a:cs typeface="Arial"/>
              </a:defRPr>
            </a:lvl1pPr>
            <a:lvl2pPr marL="447675" indent="-180975" algn="l" defTabSz="457200" rtl="0" eaLnBrk="1" latinLnBrk="0" hangingPunct="1">
              <a:spcBef>
                <a:spcPct val="20000"/>
              </a:spcBef>
              <a:buClr>
                <a:srgbClr val="C85A19"/>
              </a:buClr>
              <a:buFont typeface="Arial" panose="020B0604020202020204" pitchFamily="34" charset="0"/>
              <a:buChar char="•"/>
              <a:defRPr sz="1400" kern="1200">
                <a:solidFill>
                  <a:srgbClr val="002857"/>
                </a:solidFill>
                <a:latin typeface="+mn-lt"/>
                <a:ea typeface="+mn-ea"/>
                <a:cs typeface="+mn-cs"/>
              </a:defRPr>
            </a:lvl2pPr>
            <a:lvl3pPr marL="447675" indent="-180975" algn="l" defTabSz="457200" rtl="0" eaLnBrk="1" latinLnBrk="0" hangingPunct="1">
              <a:spcBef>
                <a:spcPct val="20000"/>
              </a:spcBef>
              <a:buClr>
                <a:srgbClr val="C85A19"/>
              </a:buClr>
              <a:buFont typeface="Arial"/>
              <a:buChar char="•"/>
              <a:defRPr sz="1200" kern="1200">
                <a:solidFill>
                  <a:srgbClr val="002857"/>
                </a:solidFill>
                <a:latin typeface="+mn-lt"/>
                <a:ea typeface="+mn-ea"/>
                <a:cs typeface="+mn-cs"/>
              </a:defRPr>
            </a:lvl3pPr>
            <a:lvl4pPr marL="447675" indent="-180975" algn="l" defTabSz="457200" rtl="0" eaLnBrk="1" latinLnBrk="0" hangingPunct="1">
              <a:spcBef>
                <a:spcPct val="20000"/>
              </a:spcBef>
              <a:buClr>
                <a:srgbClr val="C85A19"/>
              </a:buClr>
              <a:buFont typeface="Arial" panose="020B0604020202020204" pitchFamily="34" charset="0"/>
              <a:buChar char="•"/>
              <a:defRPr sz="1200" i="1" kern="1200">
                <a:solidFill>
                  <a:srgbClr val="002857"/>
                </a:solidFill>
                <a:latin typeface="+mn-lt"/>
                <a:ea typeface="+mn-ea"/>
                <a:cs typeface="+mn-cs"/>
              </a:defRPr>
            </a:lvl4pPr>
            <a:lvl5pPr marL="809625" indent="-180975" algn="l" defTabSz="457200" rtl="0" eaLnBrk="1" latinLnBrk="0" hangingPunct="1">
              <a:spcBef>
                <a:spcPct val="20000"/>
              </a:spcBef>
              <a:buClr>
                <a:srgbClr val="C85A19"/>
              </a:buClr>
              <a:buFont typeface="Courier New"/>
              <a:buChar char="o"/>
              <a:defRPr sz="1000" kern="1200">
                <a:solidFill>
                  <a:srgbClr val="00285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fr-FR" dirty="0">
              <a:solidFill>
                <a:srgbClr val="C00000"/>
              </a:solidFill>
            </a:endParaRPr>
          </a:p>
          <a:p>
            <a:pPr marL="0" indent="0" algn="ctr">
              <a:buNone/>
            </a:pPr>
            <a:endParaRPr lang="fr-FR" dirty="0">
              <a:solidFill>
                <a:srgbClr val="C00000"/>
              </a:solidFill>
            </a:endParaRPr>
          </a:p>
          <a:p>
            <a:pPr marL="0" indent="0" algn="ctr">
              <a:buNone/>
            </a:pPr>
            <a:r>
              <a:rPr lang="fr-FR" dirty="0">
                <a:solidFill>
                  <a:srgbClr val="C00000"/>
                </a:solidFill>
              </a:rPr>
              <a:t>A VOUS DE JOUER !!</a:t>
            </a:r>
          </a:p>
          <a:p>
            <a:pPr marL="0" indent="0">
              <a:buNone/>
            </a:pPr>
            <a:endParaRPr lang="fr-FR" dirty="0"/>
          </a:p>
          <a:p>
            <a:pPr marL="0" indent="0">
              <a:buNone/>
            </a:pPr>
            <a:endParaRPr lang="fr-FR" dirty="0"/>
          </a:p>
          <a:p>
            <a:pPr marL="0" indent="0">
              <a:buNone/>
            </a:pPr>
            <a:endParaRPr lang="fr-FR" u="sng" dirty="0"/>
          </a:p>
          <a:p>
            <a:pPr marL="0" indent="0">
              <a:buNone/>
            </a:pPr>
            <a:endParaRPr lang="fr-FR" dirty="0"/>
          </a:p>
        </p:txBody>
      </p:sp>
    </p:spTree>
    <p:extLst>
      <p:ext uri="{BB962C8B-B14F-4D97-AF65-F5344CB8AC3E}">
        <p14:creationId xmlns:p14="http://schemas.microsoft.com/office/powerpoint/2010/main" val="42106408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B0B50706-48D1-4A79-6A68-326E19600C49}"/>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6CE364E0-1533-03B3-7521-884141D405B8}"/>
              </a:ext>
            </a:extLst>
          </p:cNvPr>
          <p:cNvSpPr>
            <a:spLocks noGrp="1"/>
          </p:cNvSpPr>
          <p:nvPr>
            <p:ph type="ctrTitle"/>
          </p:nvPr>
        </p:nvSpPr>
        <p:spPr/>
        <p:txBody>
          <a:bodyPr>
            <a:normAutofit fontScale="90000"/>
          </a:bodyPr>
          <a:lstStyle/>
          <a:p>
            <a:r>
              <a:rPr lang="fr-FR" dirty="0"/>
              <a:t>VOTES</a:t>
            </a:r>
          </a:p>
        </p:txBody>
      </p:sp>
      <p:sp>
        <p:nvSpPr>
          <p:cNvPr id="7" name="ZoneTexte 6">
            <a:extLst>
              <a:ext uri="{FF2B5EF4-FFF2-40B4-BE49-F238E27FC236}">
                <a16:creationId xmlns:a16="http://schemas.microsoft.com/office/drawing/2014/main" id="{AE5AEBD9-4C14-A108-E460-731BA5015B07}"/>
              </a:ext>
            </a:extLst>
          </p:cNvPr>
          <p:cNvSpPr txBox="1"/>
          <p:nvPr/>
        </p:nvSpPr>
        <p:spPr>
          <a:xfrm>
            <a:off x="3441469" y="374072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sp>
        <p:nvSpPr>
          <p:cNvPr id="8" name="Espace réservé du contenu 2">
            <a:extLst>
              <a:ext uri="{FF2B5EF4-FFF2-40B4-BE49-F238E27FC236}">
                <a16:creationId xmlns:a16="http://schemas.microsoft.com/office/drawing/2014/main" id="{4EB7492A-63E6-B40F-BB0E-66D92AB5DF3D}"/>
              </a:ext>
            </a:extLst>
          </p:cNvPr>
          <p:cNvSpPr>
            <a:spLocks noGrp="1"/>
          </p:cNvSpPr>
          <p:nvPr>
            <p:ph idx="11"/>
          </p:nvPr>
        </p:nvSpPr>
        <p:spPr>
          <a:xfrm>
            <a:off x="427038" y="1565275"/>
            <a:ext cx="8070850" cy="4441825"/>
          </a:xfrm>
        </p:spPr>
        <p:txBody>
          <a:bodyPr/>
          <a:lstStyle/>
          <a:p>
            <a:pPr marL="0" lvl="1" indent="0">
              <a:buNone/>
            </a:pPr>
            <a:r>
              <a:rPr lang="fr-FR" sz="1400" b="1" dirty="0"/>
              <a:t>	</a:t>
            </a:r>
          </a:p>
          <a:p>
            <a:pPr marL="0" indent="0">
              <a:buNone/>
            </a:pPr>
            <a:endParaRPr lang="fr-FR" sz="1400" dirty="0"/>
          </a:p>
          <a:p>
            <a:pPr marL="266700" lvl="1" indent="0">
              <a:buNone/>
            </a:pPr>
            <a:endParaRPr lang="fr-FR" sz="1200" dirty="0"/>
          </a:p>
          <a:p>
            <a:pPr marL="0" indent="0">
              <a:buNone/>
            </a:pPr>
            <a:endParaRPr lang="fr-FR" sz="1400" dirty="0"/>
          </a:p>
          <a:p>
            <a:pPr marL="0" indent="0">
              <a:buNone/>
            </a:pPr>
            <a:endParaRPr lang="fr-FR" sz="1400" dirty="0"/>
          </a:p>
          <a:p>
            <a:pPr>
              <a:buFont typeface="Arial" panose="020B0604020202020204" pitchFamily="34" charset="0"/>
              <a:buChar char="•"/>
            </a:pPr>
            <a:endParaRPr lang="fr-FR" sz="1400" dirty="0"/>
          </a:p>
          <a:p>
            <a:pPr marL="0" indent="0">
              <a:buNone/>
            </a:pPr>
            <a:endParaRPr lang="fr-FR" sz="1400" dirty="0"/>
          </a:p>
          <a:p>
            <a:pPr marL="0" indent="0">
              <a:buNone/>
            </a:pPr>
            <a:endParaRPr lang="fr-FR" dirty="0"/>
          </a:p>
        </p:txBody>
      </p:sp>
      <p:sp>
        <p:nvSpPr>
          <p:cNvPr id="11" name="Sous-titre 3">
            <a:extLst>
              <a:ext uri="{FF2B5EF4-FFF2-40B4-BE49-F238E27FC236}">
                <a16:creationId xmlns:a16="http://schemas.microsoft.com/office/drawing/2014/main" id="{5D643AE4-2006-B589-788F-9B83E3CBDBC1}"/>
              </a:ext>
            </a:extLst>
          </p:cNvPr>
          <p:cNvSpPr txBox="1">
            <a:spLocks/>
          </p:cNvSpPr>
          <p:nvPr/>
        </p:nvSpPr>
        <p:spPr>
          <a:xfrm>
            <a:off x="426790" y="773118"/>
            <a:ext cx="7998588" cy="386563"/>
          </a:xfrm>
          <a:prstGeom prst="rect">
            <a:avLst/>
          </a:prstGeom>
        </p:spPr>
        <p:txBody>
          <a:bodyPr>
            <a:normAutofit/>
          </a:bodyPr>
          <a:lstStyle>
            <a:lvl1pPr marL="0" indent="0" algn="l" defTabSz="457200" rtl="0" eaLnBrk="1" latinLnBrk="0" hangingPunct="1">
              <a:spcBef>
                <a:spcPct val="20000"/>
              </a:spcBef>
              <a:buFont typeface="Arial"/>
              <a:buNone/>
              <a:defRPr sz="1800" b="1" kern="1200" baseline="0">
                <a:solidFill>
                  <a:srgbClr val="002C6E"/>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dirty="0"/>
              <a:t>Orientations, cotisation et budget 2024: Résolution n°5</a:t>
            </a:r>
          </a:p>
        </p:txBody>
      </p:sp>
      <p:sp>
        <p:nvSpPr>
          <p:cNvPr id="12" name="Espace réservé du contenu 2">
            <a:extLst>
              <a:ext uri="{FF2B5EF4-FFF2-40B4-BE49-F238E27FC236}">
                <a16:creationId xmlns:a16="http://schemas.microsoft.com/office/drawing/2014/main" id="{E9CC2550-33BD-6849-2C85-2FACC63F2B36}"/>
              </a:ext>
            </a:extLst>
          </p:cNvPr>
          <p:cNvSpPr txBox="1">
            <a:spLocks/>
          </p:cNvSpPr>
          <p:nvPr/>
        </p:nvSpPr>
        <p:spPr>
          <a:xfrm>
            <a:off x="426790" y="1593688"/>
            <a:ext cx="8070910" cy="4442048"/>
          </a:xfrm>
          <a:prstGeom prst="rect">
            <a:avLst/>
          </a:prstGeom>
        </p:spPr>
        <p:txBody>
          <a:bodyPr/>
          <a:lstStyle>
            <a:lvl1pPr marL="285750" indent="-285750" algn="l" defTabSz="457200" rtl="0" eaLnBrk="1" latinLnBrk="0" hangingPunct="1">
              <a:spcBef>
                <a:spcPct val="20000"/>
              </a:spcBef>
              <a:buClr>
                <a:srgbClr val="C85A19"/>
              </a:buClr>
              <a:buSzPct val="100000"/>
              <a:buFontTx/>
              <a:buBlip>
                <a:blip r:embed="rId2"/>
              </a:buBlip>
              <a:defRPr sz="1600" kern="1200">
                <a:solidFill>
                  <a:srgbClr val="002C6E"/>
                </a:solidFill>
                <a:latin typeface="Arial"/>
                <a:ea typeface="+mn-ea"/>
                <a:cs typeface="Arial"/>
              </a:defRPr>
            </a:lvl1pPr>
            <a:lvl2pPr marL="447675" indent="-180975" algn="l" defTabSz="457200" rtl="0" eaLnBrk="1" latinLnBrk="0" hangingPunct="1">
              <a:spcBef>
                <a:spcPct val="20000"/>
              </a:spcBef>
              <a:buClr>
                <a:srgbClr val="C85A19"/>
              </a:buClr>
              <a:buFont typeface="Arial" panose="020B0604020202020204" pitchFamily="34" charset="0"/>
              <a:buChar char="•"/>
              <a:defRPr sz="1400" kern="1200">
                <a:solidFill>
                  <a:srgbClr val="002857"/>
                </a:solidFill>
                <a:latin typeface="+mn-lt"/>
                <a:ea typeface="+mn-ea"/>
                <a:cs typeface="+mn-cs"/>
              </a:defRPr>
            </a:lvl2pPr>
            <a:lvl3pPr marL="447675" indent="-180975" algn="l" defTabSz="457200" rtl="0" eaLnBrk="1" latinLnBrk="0" hangingPunct="1">
              <a:spcBef>
                <a:spcPct val="20000"/>
              </a:spcBef>
              <a:buClr>
                <a:srgbClr val="C85A19"/>
              </a:buClr>
              <a:buFont typeface="Arial"/>
              <a:buChar char="•"/>
              <a:defRPr sz="1200" kern="1200">
                <a:solidFill>
                  <a:srgbClr val="002857"/>
                </a:solidFill>
                <a:latin typeface="+mn-lt"/>
                <a:ea typeface="+mn-ea"/>
                <a:cs typeface="+mn-cs"/>
              </a:defRPr>
            </a:lvl3pPr>
            <a:lvl4pPr marL="447675" indent="-180975" algn="l" defTabSz="457200" rtl="0" eaLnBrk="1" latinLnBrk="0" hangingPunct="1">
              <a:spcBef>
                <a:spcPct val="20000"/>
              </a:spcBef>
              <a:buClr>
                <a:srgbClr val="C85A19"/>
              </a:buClr>
              <a:buFont typeface="Arial" panose="020B0604020202020204" pitchFamily="34" charset="0"/>
              <a:buChar char="•"/>
              <a:defRPr sz="1200" i="1" kern="1200">
                <a:solidFill>
                  <a:srgbClr val="002857"/>
                </a:solidFill>
                <a:latin typeface="+mn-lt"/>
                <a:ea typeface="+mn-ea"/>
                <a:cs typeface="+mn-cs"/>
              </a:defRPr>
            </a:lvl4pPr>
            <a:lvl5pPr marL="809625" indent="-180975" algn="l" defTabSz="457200" rtl="0" eaLnBrk="1" latinLnBrk="0" hangingPunct="1">
              <a:spcBef>
                <a:spcPct val="20000"/>
              </a:spcBef>
              <a:buClr>
                <a:srgbClr val="C85A19"/>
              </a:buClr>
              <a:buFont typeface="Courier New"/>
              <a:buChar char="o"/>
              <a:defRPr sz="1000" kern="1200">
                <a:solidFill>
                  <a:srgbClr val="00285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fr-FR" dirty="0">
              <a:solidFill>
                <a:srgbClr val="C00000"/>
              </a:solidFill>
            </a:endParaRPr>
          </a:p>
          <a:p>
            <a:pPr marL="0" indent="0" algn="ctr">
              <a:buNone/>
            </a:pPr>
            <a:endParaRPr lang="fr-FR" dirty="0">
              <a:solidFill>
                <a:srgbClr val="C00000"/>
              </a:solidFill>
            </a:endParaRPr>
          </a:p>
          <a:p>
            <a:pPr marL="0" indent="0" algn="ctr">
              <a:buNone/>
            </a:pPr>
            <a:r>
              <a:rPr lang="fr-FR" dirty="0">
                <a:solidFill>
                  <a:srgbClr val="C00000"/>
                </a:solidFill>
              </a:rPr>
              <a:t>A VOUS DE JOUER !!</a:t>
            </a:r>
          </a:p>
          <a:p>
            <a:pPr marL="0" indent="0">
              <a:buNone/>
            </a:pPr>
            <a:endParaRPr lang="fr-FR" dirty="0"/>
          </a:p>
          <a:p>
            <a:pPr marL="0" indent="0">
              <a:buNone/>
            </a:pPr>
            <a:endParaRPr lang="fr-FR" dirty="0"/>
          </a:p>
          <a:p>
            <a:pPr marL="0" indent="0">
              <a:buNone/>
            </a:pPr>
            <a:endParaRPr lang="fr-FR" u="sng" dirty="0"/>
          </a:p>
          <a:p>
            <a:pPr marL="0" indent="0">
              <a:buNone/>
            </a:pPr>
            <a:endParaRPr lang="fr-FR" dirty="0"/>
          </a:p>
        </p:txBody>
      </p:sp>
    </p:spTree>
    <p:extLst>
      <p:ext uri="{BB962C8B-B14F-4D97-AF65-F5344CB8AC3E}">
        <p14:creationId xmlns:p14="http://schemas.microsoft.com/office/powerpoint/2010/main" val="42613616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88892D44-85C8-C564-C484-6AAF12DBFD63}"/>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46D5EB9E-A658-0D05-8D6B-FFB46112A854}"/>
              </a:ext>
            </a:extLst>
          </p:cNvPr>
          <p:cNvSpPr>
            <a:spLocks noGrp="1"/>
          </p:cNvSpPr>
          <p:nvPr>
            <p:ph type="ctrTitle"/>
          </p:nvPr>
        </p:nvSpPr>
        <p:spPr/>
        <p:txBody>
          <a:bodyPr>
            <a:normAutofit fontScale="90000"/>
          </a:bodyPr>
          <a:lstStyle/>
          <a:p>
            <a:r>
              <a:rPr lang="fr-FR" dirty="0"/>
              <a:t>VOTES</a:t>
            </a:r>
          </a:p>
        </p:txBody>
      </p:sp>
      <p:sp>
        <p:nvSpPr>
          <p:cNvPr id="7" name="ZoneTexte 6">
            <a:extLst>
              <a:ext uri="{FF2B5EF4-FFF2-40B4-BE49-F238E27FC236}">
                <a16:creationId xmlns:a16="http://schemas.microsoft.com/office/drawing/2014/main" id="{C112DD89-15E8-6130-3A7D-3D857EF0A8FE}"/>
              </a:ext>
            </a:extLst>
          </p:cNvPr>
          <p:cNvSpPr txBox="1"/>
          <p:nvPr/>
        </p:nvSpPr>
        <p:spPr>
          <a:xfrm>
            <a:off x="3441469" y="3740727"/>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sp>
        <p:nvSpPr>
          <p:cNvPr id="8" name="Espace réservé du contenu 2">
            <a:extLst>
              <a:ext uri="{FF2B5EF4-FFF2-40B4-BE49-F238E27FC236}">
                <a16:creationId xmlns:a16="http://schemas.microsoft.com/office/drawing/2014/main" id="{E31F2881-A99E-1C3D-8D0E-2560134728E5}"/>
              </a:ext>
            </a:extLst>
          </p:cNvPr>
          <p:cNvSpPr>
            <a:spLocks noGrp="1"/>
          </p:cNvSpPr>
          <p:nvPr>
            <p:ph idx="11"/>
          </p:nvPr>
        </p:nvSpPr>
        <p:spPr>
          <a:xfrm>
            <a:off x="427038" y="1565275"/>
            <a:ext cx="8070850" cy="4441825"/>
          </a:xfrm>
        </p:spPr>
        <p:txBody>
          <a:bodyPr/>
          <a:lstStyle/>
          <a:p>
            <a:pPr marL="0" lvl="1" indent="0">
              <a:buNone/>
            </a:pPr>
            <a:r>
              <a:rPr lang="fr-FR" sz="1400" b="1" dirty="0"/>
              <a:t>	</a:t>
            </a:r>
          </a:p>
          <a:p>
            <a:pPr marL="0" indent="0">
              <a:buNone/>
            </a:pPr>
            <a:endParaRPr lang="fr-FR" sz="1400" dirty="0"/>
          </a:p>
          <a:p>
            <a:pPr marL="266700" lvl="1" indent="0">
              <a:buNone/>
            </a:pPr>
            <a:endParaRPr lang="fr-FR" sz="1200" dirty="0"/>
          </a:p>
          <a:p>
            <a:pPr marL="0" indent="0">
              <a:buNone/>
            </a:pPr>
            <a:endParaRPr lang="fr-FR" sz="1400" dirty="0"/>
          </a:p>
          <a:p>
            <a:pPr marL="0" indent="0">
              <a:buNone/>
            </a:pPr>
            <a:endParaRPr lang="fr-FR" sz="1400" dirty="0"/>
          </a:p>
          <a:p>
            <a:pPr>
              <a:buFont typeface="Arial" panose="020B0604020202020204" pitchFamily="34" charset="0"/>
              <a:buChar char="•"/>
            </a:pPr>
            <a:endParaRPr lang="fr-FR" sz="1400" dirty="0"/>
          </a:p>
          <a:p>
            <a:pPr marL="0" indent="0">
              <a:buNone/>
            </a:pPr>
            <a:endParaRPr lang="fr-FR" sz="1400" dirty="0"/>
          </a:p>
          <a:p>
            <a:pPr marL="0" indent="0">
              <a:buNone/>
            </a:pPr>
            <a:endParaRPr lang="fr-FR" dirty="0"/>
          </a:p>
        </p:txBody>
      </p:sp>
      <p:sp>
        <p:nvSpPr>
          <p:cNvPr id="11" name="Sous-titre 3">
            <a:extLst>
              <a:ext uri="{FF2B5EF4-FFF2-40B4-BE49-F238E27FC236}">
                <a16:creationId xmlns:a16="http://schemas.microsoft.com/office/drawing/2014/main" id="{95B3AA52-8D22-A96F-2E61-AFBDD2AACC9C}"/>
              </a:ext>
            </a:extLst>
          </p:cNvPr>
          <p:cNvSpPr txBox="1">
            <a:spLocks/>
          </p:cNvSpPr>
          <p:nvPr/>
        </p:nvSpPr>
        <p:spPr>
          <a:xfrm>
            <a:off x="426790" y="773118"/>
            <a:ext cx="7998588" cy="386563"/>
          </a:xfrm>
          <a:prstGeom prst="rect">
            <a:avLst/>
          </a:prstGeom>
        </p:spPr>
        <p:txBody>
          <a:bodyPr>
            <a:normAutofit/>
          </a:bodyPr>
          <a:lstStyle>
            <a:lvl1pPr marL="0" indent="0" algn="l" defTabSz="457200" rtl="0" eaLnBrk="1" latinLnBrk="0" hangingPunct="1">
              <a:spcBef>
                <a:spcPct val="20000"/>
              </a:spcBef>
              <a:buFont typeface="Arial"/>
              <a:buNone/>
              <a:defRPr sz="1800" b="1" kern="1200" baseline="0">
                <a:solidFill>
                  <a:srgbClr val="002C6E"/>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dirty="0"/>
              <a:t>Candidature pour intégrer le Comité Directeur: Résolution n°6</a:t>
            </a:r>
          </a:p>
        </p:txBody>
      </p:sp>
      <p:sp>
        <p:nvSpPr>
          <p:cNvPr id="12" name="Espace réservé du contenu 2">
            <a:extLst>
              <a:ext uri="{FF2B5EF4-FFF2-40B4-BE49-F238E27FC236}">
                <a16:creationId xmlns:a16="http://schemas.microsoft.com/office/drawing/2014/main" id="{A67FC2AD-7FD3-17FB-2AA5-6DDBD2F99E1E}"/>
              </a:ext>
            </a:extLst>
          </p:cNvPr>
          <p:cNvSpPr txBox="1">
            <a:spLocks/>
          </p:cNvSpPr>
          <p:nvPr/>
        </p:nvSpPr>
        <p:spPr>
          <a:xfrm>
            <a:off x="426790" y="1593688"/>
            <a:ext cx="8070910" cy="4442048"/>
          </a:xfrm>
          <a:prstGeom prst="rect">
            <a:avLst/>
          </a:prstGeom>
        </p:spPr>
        <p:txBody>
          <a:bodyPr/>
          <a:lstStyle>
            <a:lvl1pPr marL="285750" indent="-285750" algn="l" defTabSz="457200" rtl="0" eaLnBrk="1" latinLnBrk="0" hangingPunct="1">
              <a:spcBef>
                <a:spcPct val="20000"/>
              </a:spcBef>
              <a:buClr>
                <a:srgbClr val="C85A19"/>
              </a:buClr>
              <a:buSzPct val="100000"/>
              <a:buFontTx/>
              <a:buBlip>
                <a:blip r:embed="rId2"/>
              </a:buBlip>
              <a:defRPr sz="1600" kern="1200">
                <a:solidFill>
                  <a:srgbClr val="002C6E"/>
                </a:solidFill>
                <a:latin typeface="Arial"/>
                <a:ea typeface="+mn-ea"/>
                <a:cs typeface="Arial"/>
              </a:defRPr>
            </a:lvl1pPr>
            <a:lvl2pPr marL="447675" indent="-180975" algn="l" defTabSz="457200" rtl="0" eaLnBrk="1" latinLnBrk="0" hangingPunct="1">
              <a:spcBef>
                <a:spcPct val="20000"/>
              </a:spcBef>
              <a:buClr>
                <a:srgbClr val="C85A19"/>
              </a:buClr>
              <a:buFont typeface="Arial" panose="020B0604020202020204" pitchFamily="34" charset="0"/>
              <a:buChar char="•"/>
              <a:defRPr sz="1400" kern="1200">
                <a:solidFill>
                  <a:srgbClr val="002857"/>
                </a:solidFill>
                <a:latin typeface="+mn-lt"/>
                <a:ea typeface="+mn-ea"/>
                <a:cs typeface="+mn-cs"/>
              </a:defRPr>
            </a:lvl2pPr>
            <a:lvl3pPr marL="447675" indent="-180975" algn="l" defTabSz="457200" rtl="0" eaLnBrk="1" latinLnBrk="0" hangingPunct="1">
              <a:spcBef>
                <a:spcPct val="20000"/>
              </a:spcBef>
              <a:buClr>
                <a:srgbClr val="C85A19"/>
              </a:buClr>
              <a:buFont typeface="Arial"/>
              <a:buChar char="•"/>
              <a:defRPr sz="1200" kern="1200">
                <a:solidFill>
                  <a:srgbClr val="002857"/>
                </a:solidFill>
                <a:latin typeface="+mn-lt"/>
                <a:ea typeface="+mn-ea"/>
                <a:cs typeface="+mn-cs"/>
              </a:defRPr>
            </a:lvl3pPr>
            <a:lvl4pPr marL="447675" indent="-180975" algn="l" defTabSz="457200" rtl="0" eaLnBrk="1" latinLnBrk="0" hangingPunct="1">
              <a:spcBef>
                <a:spcPct val="20000"/>
              </a:spcBef>
              <a:buClr>
                <a:srgbClr val="C85A19"/>
              </a:buClr>
              <a:buFont typeface="Arial" panose="020B0604020202020204" pitchFamily="34" charset="0"/>
              <a:buChar char="•"/>
              <a:defRPr sz="1200" i="1" kern="1200">
                <a:solidFill>
                  <a:srgbClr val="002857"/>
                </a:solidFill>
                <a:latin typeface="+mn-lt"/>
                <a:ea typeface="+mn-ea"/>
                <a:cs typeface="+mn-cs"/>
              </a:defRPr>
            </a:lvl4pPr>
            <a:lvl5pPr marL="809625" indent="-180975" algn="l" defTabSz="457200" rtl="0" eaLnBrk="1" latinLnBrk="0" hangingPunct="1">
              <a:spcBef>
                <a:spcPct val="20000"/>
              </a:spcBef>
              <a:buClr>
                <a:srgbClr val="C85A19"/>
              </a:buClr>
              <a:buFont typeface="Courier New"/>
              <a:buChar char="o"/>
              <a:defRPr sz="1000" kern="1200">
                <a:solidFill>
                  <a:srgbClr val="00285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fr-FR" dirty="0">
                <a:solidFill>
                  <a:srgbClr val="002C57"/>
                </a:solidFill>
              </a:rPr>
              <a:t>Présentation des 3 candidats</a:t>
            </a:r>
          </a:p>
          <a:p>
            <a:pPr lvl="1"/>
            <a:endParaRPr lang="fr-FR" dirty="0">
              <a:solidFill>
                <a:srgbClr val="002C57"/>
              </a:solidFill>
            </a:endParaRPr>
          </a:p>
          <a:p>
            <a:pPr lvl="4"/>
            <a:r>
              <a:rPr lang="fr-FR" dirty="0">
                <a:solidFill>
                  <a:srgbClr val="002C57"/>
                </a:solidFill>
              </a:rPr>
              <a:t>Jérôme Ribardière</a:t>
            </a:r>
          </a:p>
          <a:p>
            <a:pPr lvl="4"/>
            <a:r>
              <a:rPr lang="fr-FR" dirty="0">
                <a:solidFill>
                  <a:srgbClr val="002C57"/>
                </a:solidFill>
              </a:rPr>
              <a:t>Bertrand Martin</a:t>
            </a:r>
          </a:p>
          <a:p>
            <a:pPr lvl="4"/>
            <a:r>
              <a:rPr lang="fr-FR" dirty="0">
                <a:solidFill>
                  <a:srgbClr val="002C57"/>
                </a:solidFill>
              </a:rPr>
              <a:t>Isabelle Noré</a:t>
            </a:r>
          </a:p>
          <a:p>
            <a:pPr marL="0" indent="0">
              <a:buNone/>
            </a:pPr>
            <a:endParaRPr lang="fr-FR" dirty="0">
              <a:solidFill>
                <a:srgbClr val="C00000"/>
              </a:solidFill>
            </a:endParaRPr>
          </a:p>
          <a:p>
            <a:pPr marL="0" indent="0" algn="ctr">
              <a:buNone/>
            </a:pPr>
            <a:endParaRPr lang="fr-FR" dirty="0">
              <a:solidFill>
                <a:srgbClr val="C00000"/>
              </a:solidFill>
            </a:endParaRPr>
          </a:p>
          <a:p>
            <a:pPr marL="0" indent="0" algn="ctr">
              <a:buNone/>
            </a:pPr>
            <a:endParaRPr lang="fr-FR" dirty="0">
              <a:solidFill>
                <a:srgbClr val="C00000"/>
              </a:solidFill>
            </a:endParaRPr>
          </a:p>
          <a:p>
            <a:pPr marL="0" indent="0" algn="ctr">
              <a:buNone/>
            </a:pPr>
            <a:endParaRPr lang="fr-FR" dirty="0">
              <a:solidFill>
                <a:srgbClr val="C00000"/>
              </a:solidFill>
            </a:endParaRPr>
          </a:p>
          <a:p>
            <a:pPr marL="0" indent="0" algn="ctr">
              <a:buNone/>
            </a:pPr>
            <a:endParaRPr lang="fr-FR" dirty="0">
              <a:solidFill>
                <a:srgbClr val="C00000"/>
              </a:solidFill>
            </a:endParaRPr>
          </a:p>
          <a:p>
            <a:pPr marL="0" indent="0" algn="ctr">
              <a:buNone/>
            </a:pPr>
            <a:endParaRPr lang="fr-FR" dirty="0">
              <a:solidFill>
                <a:srgbClr val="C00000"/>
              </a:solidFill>
            </a:endParaRPr>
          </a:p>
          <a:p>
            <a:pPr marL="0" indent="0" algn="ctr">
              <a:buNone/>
            </a:pPr>
            <a:endParaRPr lang="fr-FR" dirty="0">
              <a:solidFill>
                <a:srgbClr val="C00000"/>
              </a:solidFill>
            </a:endParaRPr>
          </a:p>
          <a:p>
            <a:pPr marL="0" indent="0" algn="ctr">
              <a:buNone/>
            </a:pPr>
            <a:endParaRPr lang="fr-FR" dirty="0">
              <a:solidFill>
                <a:srgbClr val="C00000"/>
              </a:solidFill>
            </a:endParaRPr>
          </a:p>
          <a:p>
            <a:pPr marL="0" indent="0" algn="ctr">
              <a:buNone/>
            </a:pPr>
            <a:r>
              <a:rPr lang="fr-FR" dirty="0">
                <a:solidFill>
                  <a:srgbClr val="C00000"/>
                </a:solidFill>
              </a:rPr>
              <a:t>A VOUS DE JOUER !!</a:t>
            </a:r>
          </a:p>
          <a:p>
            <a:pPr marL="0" indent="0">
              <a:buNone/>
            </a:pPr>
            <a:endParaRPr lang="fr-FR" dirty="0"/>
          </a:p>
          <a:p>
            <a:pPr marL="0" indent="0">
              <a:buNone/>
            </a:pPr>
            <a:endParaRPr lang="fr-FR" dirty="0"/>
          </a:p>
          <a:p>
            <a:pPr marL="0" indent="0">
              <a:buNone/>
            </a:pPr>
            <a:endParaRPr lang="fr-FR" u="sng" dirty="0"/>
          </a:p>
          <a:p>
            <a:pPr marL="0" indent="0">
              <a:buNone/>
            </a:pPr>
            <a:endParaRPr lang="fr-FR" dirty="0"/>
          </a:p>
        </p:txBody>
      </p:sp>
    </p:spTree>
    <p:extLst>
      <p:ext uri="{BB962C8B-B14F-4D97-AF65-F5344CB8AC3E}">
        <p14:creationId xmlns:p14="http://schemas.microsoft.com/office/powerpoint/2010/main" val="1730358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59C7BE-637B-BA48-818A-529F713A4110}"/>
              </a:ext>
            </a:extLst>
          </p:cNvPr>
          <p:cNvSpPr>
            <a:spLocks noGrp="1"/>
          </p:cNvSpPr>
          <p:nvPr>
            <p:ph idx="11"/>
          </p:nvPr>
        </p:nvSpPr>
        <p:spPr>
          <a:xfrm>
            <a:off x="426790" y="1565275"/>
            <a:ext cx="8070910" cy="4442048"/>
          </a:xfrm>
        </p:spPr>
        <p:txBody>
          <a:bodyPr/>
          <a:lstStyle/>
          <a:p>
            <a:r>
              <a:rPr lang="fr-FR" dirty="0"/>
              <a:t>2 clubs se sont inscrits au-delà du délai d’inscription prévu dans les statuts (au moins 1 semaine avant l’AG), nous sollicitons donc votre accord pour </a:t>
            </a:r>
            <a:r>
              <a:rPr lang="fr-FR"/>
              <a:t>qu’ils puissent </a:t>
            </a:r>
            <a:r>
              <a:rPr lang="fr-FR" dirty="0"/>
              <a:t>néanmoins participer à l’AG et voter</a:t>
            </a:r>
          </a:p>
          <a:p>
            <a:pPr marL="0" indent="0">
              <a:buNone/>
            </a:pPr>
            <a:endParaRPr lang="fr-FR" dirty="0"/>
          </a:p>
        </p:txBody>
      </p:sp>
      <p:sp>
        <p:nvSpPr>
          <p:cNvPr id="4" name="Sous-titre 3">
            <a:extLst>
              <a:ext uri="{FF2B5EF4-FFF2-40B4-BE49-F238E27FC236}">
                <a16:creationId xmlns:a16="http://schemas.microsoft.com/office/drawing/2014/main" id="{E400A6FD-2DE6-A840-9294-491CB8D3A33D}"/>
              </a:ext>
            </a:extLst>
          </p:cNvPr>
          <p:cNvSpPr>
            <a:spLocks noGrp="1"/>
          </p:cNvSpPr>
          <p:nvPr>
            <p:ph type="subTitle" idx="12"/>
          </p:nvPr>
        </p:nvSpPr>
        <p:spPr>
          <a:xfrm>
            <a:off x="462951" y="839995"/>
            <a:ext cx="7998588" cy="386563"/>
          </a:xfrm>
        </p:spPr>
        <p:txBody>
          <a:bodyPr/>
          <a:lstStyle/>
          <a:p>
            <a:r>
              <a:rPr lang="fr-FR" dirty="0"/>
              <a:t>Inscriptions hors délais de clubs pour l’AG</a:t>
            </a:r>
          </a:p>
        </p:txBody>
      </p:sp>
      <p:sp>
        <p:nvSpPr>
          <p:cNvPr id="6" name="Titre 5">
            <a:extLst>
              <a:ext uri="{FF2B5EF4-FFF2-40B4-BE49-F238E27FC236}">
                <a16:creationId xmlns:a16="http://schemas.microsoft.com/office/drawing/2014/main" id="{E4DFAEAE-138A-C94F-95FB-53763176E250}"/>
              </a:ext>
            </a:extLst>
          </p:cNvPr>
          <p:cNvSpPr>
            <a:spLocks noGrp="1"/>
          </p:cNvSpPr>
          <p:nvPr>
            <p:ph type="ctrTitle"/>
          </p:nvPr>
        </p:nvSpPr>
        <p:spPr/>
        <p:txBody>
          <a:bodyPr>
            <a:normAutofit fontScale="90000"/>
          </a:bodyPr>
          <a:lstStyle/>
          <a:p>
            <a:r>
              <a:rPr lang="fr-FR" dirty="0"/>
              <a:t>I. INFORMATIONS GÉNÉRALES</a:t>
            </a:r>
            <a:br>
              <a:rPr lang="fr-FR" dirty="0"/>
            </a:br>
            <a:endParaRPr lang="fr-FR" dirty="0"/>
          </a:p>
        </p:txBody>
      </p:sp>
    </p:spTree>
    <p:extLst>
      <p:ext uri="{BB962C8B-B14F-4D97-AF65-F5344CB8AC3E}">
        <p14:creationId xmlns:p14="http://schemas.microsoft.com/office/powerpoint/2010/main" val="8885535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78825" y="1852913"/>
            <a:ext cx="5759531" cy="1507804"/>
          </a:xfrm>
        </p:spPr>
        <p:txBody>
          <a:bodyPr/>
          <a:lstStyle/>
          <a:p>
            <a:pPr algn="ctr"/>
            <a:r>
              <a:rPr lang="fr-FR" dirty="0"/>
              <a:t>ASSEMBLÉE GÉNÉRALE EXTRAORDINAIRE</a:t>
            </a:r>
            <a:br>
              <a:rPr lang="fr-FR" dirty="0"/>
            </a:br>
            <a:r>
              <a:rPr lang="fr-FR" dirty="0"/>
              <a:t>2024</a:t>
            </a:r>
            <a:br>
              <a:rPr lang="fr-FR" dirty="0"/>
            </a:br>
            <a:br>
              <a:rPr lang="fr-FR" dirty="0"/>
            </a:br>
            <a:r>
              <a:rPr lang="fr-FR" dirty="0"/>
              <a:t>- Poitiers -</a:t>
            </a:r>
          </a:p>
        </p:txBody>
      </p:sp>
      <p:sp>
        <p:nvSpPr>
          <p:cNvPr id="3" name="Sous-titre 2"/>
          <p:cNvSpPr>
            <a:spLocks noGrp="1"/>
          </p:cNvSpPr>
          <p:nvPr>
            <p:ph type="subTitle" idx="1"/>
          </p:nvPr>
        </p:nvSpPr>
        <p:spPr>
          <a:xfrm>
            <a:off x="3594255" y="4168239"/>
            <a:ext cx="4128669" cy="359229"/>
          </a:xfrm>
        </p:spPr>
        <p:txBody>
          <a:bodyPr>
            <a:normAutofit lnSpcReduction="10000"/>
          </a:bodyPr>
          <a:lstStyle/>
          <a:p>
            <a:r>
              <a:rPr lang="fr-FR" dirty="0"/>
              <a:t>09/03/2024</a:t>
            </a:r>
          </a:p>
        </p:txBody>
      </p:sp>
      <p:sp>
        <p:nvSpPr>
          <p:cNvPr id="6" name="ZoneTexte 5"/>
          <p:cNvSpPr txBox="1"/>
          <p:nvPr/>
        </p:nvSpPr>
        <p:spPr>
          <a:xfrm>
            <a:off x="8122722" y="2446317"/>
            <a:ext cx="914400" cy="914400"/>
          </a:xfrm>
          <a:prstGeom prst="rect">
            <a:avLst/>
          </a:prstGeom>
        </p:spPr>
        <p:txBody>
          <a:bodyPr vert="horz" wrap="none" lIns="91440" tIns="45720" rIns="91440" bIns="45720" rtlCol="0" anchor="ctr">
            <a:normAutofit/>
          </a:bodyPr>
          <a:lstStyle/>
          <a:p>
            <a:pPr algn="l"/>
            <a:endParaRPr lang="fr-FR" sz="1000" dirty="0">
              <a:solidFill>
                <a:srgbClr val="002857"/>
              </a:solidFill>
            </a:endParaRPr>
          </a:p>
        </p:txBody>
      </p:sp>
      <p:pic>
        <p:nvPicPr>
          <p:cNvPr id="11" name="Image 10">
            <a:extLst>
              <a:ext uri="{FF2B5EF4-FFF2-40B4-BE49-F238E27FC236}">
                <a16:creationId xmlns:a16="http://schemas.microsoft.com/office/drawing/2014/main" id="{00A94BCC-6404-4F4D-B9F7-B6A2D2196C41}"/>
              </a:ext>
            </a:extLst>
          </p:cNvPr>
          <p:cNvPicPr>
            <a:picLocks noChangeAspect="1"/>
          </p:cNvPicPr>
          <p:nvPr/>
        </p:nvPicPr>
        <p:blipFill>
          <a:blip r:embed="rId2"/>
          <a:stretch>
            <a:fillRect/>
          </a:stretch>
        </p:blipFill>
        <p:spPr>
          <a:xfrm>
            <a:off x="213214" y="370948"/>
            <a:ext cx="2745733" cy="3797291"/>
          </a:xfrm>
          <a:prstGeom prst="rect">
            <a:avLst/>
          </a:prstGeom>
        </p:spPr>
      </p:pic>
    </p:spTree>
    <p:extLst>
      <p:ext uri="{BB962C8B-B14F-4D97-AF65-F5344CB8AC3E}">
        <p14:creationId xmlns:p14="http://schemas.microsoft.com/office/powerpoint/2010/main" val="36344248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13839" y="1896786"/>
            <a:ext cx="6612643" cy="839441"/>
          </a:xfrm>
        </p:spPr>
        <p:txBody>
          <a:bodyPr/>
          <a:lstStyle/>
          <a:p>
            <a:r>
              <a:rPr lang="fr-FR" dirty="0"/>
              <a:t>I. MODIFICATION DES STATUTS</a:t>
            </a:r>
            <a:br>
              <a:rPr lang="fr-FR" dirty="0"/>
            </a:br>
            <a:br>
              <a:rPr lang="fr-FR" dirty="0"/>
            </a:br>
            <a:endParaRPr lang="fr-FR" dirty="0"/>
          </a:p>
        </p:txBody>
      </p:sp>
      <p:sp>
        <p:nvSpPr>
          <p:cNvPr id="3" name="Sous-titre 2"/>
          <p:cNvSpPr>
            <a:spLocks noGrp="1"/>
          </p:cNvSpPr>
          <p:nvPr>
            <p:ph type="subTitle" idx="1"/>
          </p:nvPr>
        </p:nvSpPr>
        <p:spPr>
          <a:xfrm>
            <a:off x="1913839" y="3065411"/>
            <a:ext cx="6400800" cy="359229"/>
          </a:xfrm>
        </p:spPr>
        <p:txBody>
          <a:bodyPr>
            <a:normAutofit lnSpcReduction="10000"/>
          </a:bodyPr>
          <a:lstStyle/>
          <a:p>
            <a:endParaRPr lang="fr-FR" dirty="0"/>
          </a:p>
        </p:txBody>
      </p:sp>
      <p:sp>
        <p:nvSpPr>
          <p:cNvPr id="4" name="ZoneTexte 3">
            <a:extLst>
              <a:ext uri="{FF2B5EF4-FFF2-40B4-BE49-F238E27FC236}">
                <a16:creationId xmlns:a16="http://schemas.microsoft.com/office/drawing/2014/main" id="{6AF7A3FC-B953-9443-BED4-C20770C749BC}"/>
              </a:ext>
            </a:extLst>
          </p:cNvPr>
          <p:cNvSpPr txBox="1"/>
          <p:nvPr/>
        </p:nvSpPr>
        <p:spPr>
          <a:xfrm>
            <a:off x="-3626603" y="3301139"/>
            <a:ext cx="0" cy="0"/>
          </a:xfrm>
          <a:prstGeom prst="rect">
            <a:avLst/>
          </a:prstGeom>
        </p:spPr>
        <p:txBody>
          <a:bodyPr vert="horz" wrap="none" lIns="91440" tIns="45720" rIns="91440" bIns="45720" rtlCol="0" anchor="ctr">
            <a:normAutofit fontScale="25000" lnSpcReduction="20000"/>
          </a:bodyPr>
          <a:lstStyle/>
          <a:p>
            <a:pPr algn="l"/>
            <a:endParaRPr lang="fr-FR" sz="1000" dirty="0">
              <a:solidFill>
                <a:srgbClr val="002857"/>
              </a:solidFill>
            </a:endParaRPr>
          </a:p>
        </p:txBody>
      </p:sp>
    </p:spTree>
    <p:extLst>
      <p:ext uri="{BB962C8B-B14F-4D97-AF65-F5344CB8AC3E}">
        <p14:creationId xmlns:p14="http://schemas.microsoft.com/office/powerpoint/2010/main" val="31603678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59C7BE-637B-BA48-818A-529F713A4110}"/>
              </a:ext>
            </a:extLst>
          </p:cNvPr>
          <p:cNvSpPr>
            <a:spLocks noGrp="1"/>
          </p:cNvSpPr>
          <p:nvPr>
            <p:ph idx="11"/>
          </p:nvPr>
        </p:nvSpPr>
        <p:spPr>
          <a:xfrm>
            <a:off x="426790" y="1565275"/>
            <a:ext cx="8070910" cy="4442048"/>
          </a:xfrm>
        </p:spPr>
        <p:txBody>
          <a:bodyPr/>
          <a:lstStyle/>
          <a:p>
            <a:r>
              <a:rPr lang="fr-FR" dirty="0"/>
              <a:t>puissent néanmoins participer à l’AG et voter</a:t>
            </a:r>
          </a:p>
          <a:p>
            <a:pPr marL="0" indent="0">
              <a:buNone/>
            </a:pPr>
            <a:endParaRPr lang="fr-FR" dirty="0"/>
          </a:p>
        </p:txBody>
      </p:sp>
      <p:sp>
        <p:nvSpPr>
          <p:cNvPr id="4" name="Sous-titre 3">
            <a:extLst>
              <a:ext uri="{FF2B5EF4-FFF2-40B4-BE49-F238E27FC236}">
                <a16:creationId xmlns:a16="http://schemas.microsoft.com/office/drawing/2014/main" id="{E400A6FD-2DE6-A840-9294-491CB8D3A33D}"/>
              </a:ext>
            </a:extLst>
          </p:cNvPr>
          <p:cNvSpPr>
            <a:spLocks noGrp="1"/>
          </p:cNvSpPr>
          <p:nvPr>
            <p:ph type="subTitle" idx="12"/>
          </p:nvPr>
        </p:nvSpPr>
        <p:spPr/>
        <p:txBody>
          <a:bodyPr/>
          <a:lstStyle/>
          <a:p>
            <a:r>
              <a:rPr lang="fr-FR" dirty="0"/>
              <a:t>Modification des Statuts Types des Ligues – RAPPEL AG 2023</a:t>
            </a:r>
          </a:p>
          <a:p>
            <a:endParaRPr lang="fr-FR" dirty="0"/>
          </a:p>
        </p:txBody>
      </p:sp>
      <p:sp>
        <p:nvSpPr>
          <p:cNvPr id="6" name="Titre 5">
            <a:extLst>
              <a:ext uri="{FF2B5EF4-FFF2-40B4-BE49-F238E27FC236}">
                <a16:creationId xmlns:a16="http://schemas.microsoft.com/office/drawing/2014/main" id="{E4DFAEAE-138A-C94F-95FB-53763176E250}"/>
              </a:ext>
            </a:extLst>
          </p:cNvPr>
          <p:cNvSpPr>
            <a:spLocks noGrp="1"/>
          </p:cNvSpPr>
          <p:nvPr>
            <p:ph type="ctrTitle"/>
          </p:nvPr>
        </p:nvSpPr>
        <p:spPr/>
        <p:txBody>
          <a:bodyPr>
            <a:normAutofit fontScale="90000"/>
          </a:bodyPr>
          <a:lstStyle/>
          <a:p>
            <a:r>
              <a:rPr lang="fr-FR" dirty="0"/>
              <a:t>I. MODIFICATIONS DES STATUTS</a:t>
            </a:r>
            <a:br>
              <a:rPr lang="fr-FR" dirty="0"/>
            </a:br>
            <a:endParaRPr lang="fr-FR" dirty="0"/>
          </a:p>
        </p:txBody>
      </p:sp>
      <p:pic>
        <p:nvPicPr>
          <p:cNvPr id="5" name="Image 4"/>
          <p:cNvPicPr>
            <a:picLocks noChangeAspect="1"/>
          </p:cNvPicPr>
          <p:nvPr/>
        </p:nvPicPr>
        <p:blipFill rotWithShape="1">
          <a:blip r:embed="rId3"/>
          <a:srcRect b="7990"/>
          <a:stretch/>
        </p:blipFill>
        <p:spPr>
          <a:xfrm>
            <a:off x="131884" y="1327547"/>
            <a:ext cx="6242907" cy="5395982"/>
          </a:xfrm>
          <a:prstGeom prst="rect">
            <a:avLst/>
          </a:prstGeom>
        </p:spPr>
      </p:pic>
      <p:sp>
        <p:nvSpPr>
          <p:cNvPr id="7" name="ZoneTexte 6"/>
          <p:cNvSpPr txBox="1"/>
          <p:nvPr/>
        </p:nvSpPr>
        <p:spPr>
          <a:xfrm>
            <a:off x="5984263" y="1327547"/>
            <a:ext cx="3038451" cy="1826293"/>
          </a:xfrm>
          <a:prstGeom prst="rect">
            <a:avLst/>
          </a:prstGeom>
        </p:spPr>
        <p:txBody>
          <a:bodyPr vert="horz" wrap="square" lIns="91440" tIns="45720" rIns="91440" bIns="45720" rtlCol="0" anchor="ctr">
            <a:normAutofit/>
          </a:bodyPr>
          <a:lstStyle/>
          <a:p>
            <a:pPr algn="l"/>
            <a:r>
              <a:rPr lang="fr-FR" sz="1000" b="1" dirty="0">
                <a:solidFill>
                  <a:srgbClr val="C00000"/>
                </a:solidFill>
              </a:rPr>
              <a:t>RAPPEL DES PRINCIPALES MODIFICATIONS:</a:t>
            </a:r>
          </a:p>
          <a:p>
            <a:pPr algn="l"/>
            <a:endParaRPr lang="fr-FR" sz="1000" b="1" dirty="0">
              <a:solidFill>
                <a:srgbClr val="C00000"/>
              </a:solidFill>
            </a:endParaRPr>
          </a:p>
          <a:p>
            <a:pPr marL="171450" indent="-171450" algn="l">
              <a:buFontTx/>
              <a:buChar char="-"/>
            </a:pPr>
            <a:r>
              <a:rPr lang="fr-FR" sz="1000" b="1" dirty="0">
                <a:solidFill>
                  <a:srgbClr val="002C57"/>
                </a:solidFill>
              </a:rPr>
              <a:t>Apparition de la Para-Escalade dans les activités à développer</a:t>
            </a:r>
          </a:p>
          <a:p>
            <a:pPr algn="l"/>
            <a:endParaRPr lang="fr-FR" sz="1000" b="1" dirty="0">
              <a:solidFill>
                <a:srgbClr val="002C57"/>
              </a:solidFill>
            </a:endParaRPr>
          </a:p>
          <a:p>
            <a:pPr marL="171450" indent="-171450" algn="l">
              <a:buFontTx/>
              <a:buChar char="-"/>
            </a:pPr>
            <a:r>
              <a:rPr lang="fr-FR" sz="1000" b="1" dirty="0">
                <a:solidFill>
                  <a:srgbClr val="002C57"/>
                </a:solidFill>
              </a:rPr>
              <a:t>Modifications des conditions de quorum</a:t>
            </a:r>
          </a:p>
          <a:p>
            <a:pPr algn="l"/>
            <a:endParaRPr lang="fr-FR" sz="1000" b="1" dirty="0">
              <a:solidFill>
                <a:srgbClr val="002C57"/>
              </a:solidFill>
            </a:endParaRPr>
          </a:p>
          <a:p>
            <a:pPr marL="171450" indent="-171450" algn="l">
              <a:buFontTx/>
              <a:buChar char="-"/>
            </a:pPr>
            <a:r>
              <a:rPr lang="fr-FR" sz="1000" b="1" dirty="0">
                <a:solidFill>
                  <a:srgbClr val="002C57"/>
                </a:solidFill>
              </a:rPr>
              <a:t>Possibilité officielle de délibération à distance</a:t>
            </a:r>
          </a:p>
        </p:txBody>
      </p:sp>
    </p:spTree>
    <p:extLst>
      <p:ext uri="{BB962C8B-B14F-4D97-AF65-F5344CB8AC3E}">
        <p14:creationId xmlns:p14="http://schemas.microsoft.com/office/powerpoint/2010/main" val="17882169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5D992-1E28-8394-0AC0-AFECB9EA718A}"/>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B733AB-3618-CA2F-F7CB-9CC848521AB2}"/>
              </a:ext>
            </a:extLst>
          </p:cNvPr>
          <p:cNvSpPr>
            <a:spLocks noGrp="1"/>
          </p:cNvSpPr>
          <p:nvPr>
            <p:ph idx="11"/>
          </p:nvPr>
        </p:nvSpPr>
        <p:spPr>
          <a:xfrm>
            <a:off x="426790" y="1565275"/>
            <a:ext cx="8070910" cy="4442048"/>
          </a:xfrm>
        </p:spPr>
        <p:txBody>
          <a:bodyPr/>
          <a:lstStyle/>
          <a:p>
            <a:pPr marL="0" indent="0">
              <a:buNone/>
            </a:pPr>
            <a:endParaRPr lang="fr-FR" dirty="0"/>
          </a:p>
        </p:txBody>
      </p:sp>
      <p:sp>
        <p:nvSpPr>
          <p:cNvPr id="4" name="Sous-titre 3">
            <a:extLst>
              <a:ext uri="{FF2B5EF4-FFF2-40B4-BE49-F238E27FC236}">
                <a16:creationId xmlns:a16="http://schemas.microsoft.com/office/drawing/2014/main" id="{A96FCF18-AC2B-0F25-C180-D0D50CB6B589}"/>
              </a:ext>
            </a:extLst>
          </p:cNvPr>
          <p:cNvSpPr>
            <a:spLocks noGrp="1"/>
          </p:cNvSpPr>
          <p:nvPr>
            <p:ph type="subTitle" idx="12"/>
          </p:nvPr>
        </p:nvSpPr>
        <p:spPr/>
        <p:txBody>
          <a:bodyPr/>
          <a:lstStyle/>
          <a:p>
            <a:r>
              <a:rPr lang="fr-FR" dirty="0"/>
              <a:t>Modification des Statuts Types des Ligues</a:t>
            </a:r>
          </a:p>
        </p:txBody>
      </p:sp>
      <p:sp>
        <p:nvSpPr>
          <p:cNvPr id="6" name="Titre 5">
            <a:extLst>
              <a:ext uri="{FF2B5EF4-FFF2-40B4-BE49-F238E27FC236}">
                <a16:creationId xmlns:a16="http://schemas.microsoft.com/office/drawing/2014/main" id="{3E9EA4C4-A8E9-CF00-5B9D-2130EFACDAB9}"/>
              </a:ext>
            </a:extLst>
          </p:cNvPr>
          <p:cNvSpPr>
            <a:spLocks noGrp="1"/>
          </p:cNvSpPr>
          <p:nvPr>
            <p:ph type="ctrTitle"/>
          </p:nvPr>
        </p:nvSpPr>
        <p:spPr/>
        <p:txBody>
          <a:bodyPr>
            <a:normAutofit fontScale="90000"/>
          </a:bodyPr>
          <a:lstStyle/>
          <a:p>
            <a:r>
              <a:rPr lang="fr-FR" dirty="0"/>
              <a:t>I. MODIFICATIONS DES STATUTS</a:t>
            </a:r>
            <a:br>
              <a:rPr lang="fr-FR" dirty="0"/>
            </a:br>
            <a:endParaRPr lang="fr-FR" dirty="0"/>
          </a:p>
        </p:txBody>
      </p:sp>
      <p:pic>
        <p:nvPicPr>
          <p:cNvPr id="8" name="Image 7">
            <a:extLst>
              <a:ext uri="{FF2B5EF4-FFF2-40B4-BE49-F238E27FC236}">
                <a16:creationId xmlns:a16="http://schemas.microsoft.com/office/drawing/2014/main" id="{8D6A0C37-060D-8B43-B787-AFB51CCE7F38}"/>
              </a:ext>
            </a:extLst>
          </p:cNvPr>
          <p:cNvPicPr>
            <a:picLocks noChangeAspect="1"/>
          </p:cNvPicPr>
          <p:nvPr/>
        </p:nvPicPr>
        <p:blipFill>
          <a:blip r:embed="rId3"/>
          <a:stretch>
            <a:fillRect/>
          </a:stretch>
        </p:blipFill>
        <p:spPr>
          <a:xfrm>
            <a:off x="646301" y="1173487"/>
            <a:ext cx="6955164" cy="5163940"/>
          </a:xfrm>
          <a:prstGeom prst="rect">
            <a:avLst/>
          </a:prstGeom>
        </p:spPr>
      </p:pic>
    </p:spTree>
    <p:extLst>
      <p:ext uri="{BB962C8B-B14F-4D97-AF65-F5344CB8AC3E}">
        <p14:creationId xmlns:p14="http://schemas.microsoft.com/office/powerpoint/2010/main" val="29406085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4DFAEAE-138A-C94F-95FB-53763176E250}"/>
              </a:ext>
            </a:extLst>
          </p:cNvPr>
          <p:cNvSpPr>
            <a:spLocks noGrp="1"/>
          </p:cNvSpPr>
          <p:nvPr>
            <p:ph type="ctrTitle"/>
          </p:nvPr>
        </p:nvSpPr>
        <p:spPr/>
        <p:txBody>
          <a:bodyPr>
            <a:normAutofit fontScale="90000"/>
          </a:bodyPr>
          <a:lstStyle/>
          <a:p>
            <a:r>
              <a:rPr lang="fr-FR" dirty="0"/>
              <a:t>I. MODIFICATIONS DES STATUTS</a:t>
            </a:r>
            <a:br>
              <a:rPr lang="fr-FR" dirty="0"/>
            </a:br>
            <a:endParaRPr lang="fr-FR" dirty="0"/>
          </a:p>
        </p:txBody>
      </p:sp>
      <p:sp>
        <p:nvSpPr>
          <p:cNvPr id="2" name="Sous-titre 1"/>
          <p:cNvSpPr>
            <a:spLocks noGrp="1"/>
          </p:cNvSpPr>
          <p:nvPr>
            <p:ph type="subTitle" idx="12"/>
          </p:nvPr>
        </p:nvSpPr>
        <p:spPr/>
        <p:txBody>
          <a:bodyPr/>
          <a:lstStyle/>
          <a:p>
            <a:r>
              <a:rPr lang="fr-FR" dirty="0"/>
              <a:t>Vote: Résolution n°1</a:t>
            </a:r>
          </a:p>
          <a:p>
            <a:endParaRPr lang="fr-FR" dirty="0"/>
          </a:p>
        </p:txBody>
      </p:sp>
      <p:sp>
        <p:nvSpPr>
          <p:cNvPr id="9" name="Espace réservé du contenu 2">
            <a:extLst>
              <a:ext uri="{FF2B5EF4-FFF2-40B4-BE49-F238E27FC236}">
                <a16:creationId xmlns:a16="http://schemas.microsoft.com/office/drawing/2014/main" id="{EF96E168-56A5-734E-B537-9025C75AD0C8}"/>
              </a:ext>
            </a:extLst>
          </p:cNvPr>
          <p:cNvSpPr txBox="1">
            <a:spLocks noGrp="1"/>
          </p:cNvSpPr>
          <p:nvPr>
            <p:ph idx="11"/>
          </p:nvPr>
        </p:nvSpPr>
        <p:spPr>
          <a:xfrm>
            <a:off x="426790" y="1187867"/>
            <a:ext cx="8367338" cy="5212043"/>
          </a:xfrm>
          <a:prstGeom prst="rect">
            <a:avLst/>
          </a:prstGeom>
        </p:spPr>
        <p:txBody>
          <a:bodyPr/>
          <a:lstStyle>
            <a:lvl1pPr marL="285750" indent="-285750" algn="l" defTabSz="457200" rtl="0" eaLnBrk="1" latinLnBrk="0" hangingPunct="1">
              <a:spcBef>
                <a:spcPct val="20000"/>
              </a:spcBef>
              <a:buClr>
                <a:srgbClr val="C85A19"/>
              </a:buClr>
              <a:buSzPct val="100000"/>
              <a:buFontTx/>
              <a:buBlip>
                <a:blip r:embed="rId3"/>
              </a:buBlip>
              <a:defRPr sz="1600" kern="1200">
                <a:solidFill>
                  <a:srgbClr val="002C6E"/>
                </a:solidFill>
                <a:latin typeface="Arial"/>
                <a:ea typeface="+mn-ea"/>
                <a:cs typeface="Arial"/>
              </a:defRPr>
            </a:lvl1pPr>
            <a:lvl2pPr marL="447675" indent="-180975" algn="l" defTabSz="457200" rtl="0" eaLnBrk="1" latinLnBrk="0" hangingPunct="1">
              <a:spcBef>
                <a:spcPct val="20000"/>
              </a:spcBef>
              <a:buClr>
                <a:srgbClr val="C85A19"/>
              </a:buClr>
              <a:buFont typeface="Arial" panose="020B0604020202020204" pitchFamily="34" charset="0"/>
              <a:buChar char="•"/>
              <a:defRPr sz="1400" kern="1200">
                <a:solidFill>
                  <a:srgbClr val="002857"/>
                </a:solidFill>
                <a:latin typeface="+mn-lt"/>
                <a:ea typeface="+mn-ea"/>
                <a:cs typeface="+mn-cs"/>
              </a:defRPr>
            </a:lvl2pPr>
            <a:lvl3pPr marL="447675" indent="-180975" algn="l" defTabSz="457200" rtl="0" eaLnBrk="1" latinLnBrk="0" hangingPunct="1">
              <a:spcBef>
                <a:spcPct val="20000"/>
              </a:spcBef>
              <a:buClr>
                <a:srgbClr val="C85A19"/>
              </a:buClr>
              <a:buFont typeface="Arial"/>
              <a:buChar char="•"/>
              <a:defRPr sz="1200" kern="1200">
                <a:solidFill>
                  <a:srgbClr val="002857"/>
                </a:solidFill>
                <a:latin typeface="+mn-lt"/>
                <a:ea typeface="+mn-ea"/>
                <a:cs typeface="+mn-cs"/>
              </a:defRPr>
            </a:lvl3pPr>
            <a:lvl4pPr marL="447675" indent="-180975" algn="l" defTabSz="457200" rtl="0" eaLnBrk="1" latinLnBrk="0" hangingPunct="1">
              <a:spcBef>
                <a:spcPct val="20000"/>
              </a:spcBef>
              <a:buClr>
                <a:srgbClr val="C85A19"/>
              </a:buClr>
              <a:buFont typeface="Arial" panose="020B0604020202020204" pitchFamily="34" charset="0"/>
              <a:buChar char="•"/>
              <a:defRPr sz="1200" i="1" kern="1200">
                <a:solidFill>
                  <a:srgbClr val="002857"/>
                </a:solidFill>
                <a:latin typeface="+mn-lt"/>
                <a:ea typeface="+mn-ea"/>
                <a:cs typeface="+mn-cs"/>
              </a:defRPr>
            </a:lvl4pPr>
            <a:lvl5pPr marL="809625" indent="-180975" algn="l" defTabSz="457200" rtl="0" eaLnBrk="1" latinLnBrk="0" hangingPunct="1">
              <a:spcBef>
                <a:spcPct val="20000"/>
              </a:spcBef>
              <a:buClr>
                <a:srgbClr val="C85A19"/>
              </a:buClr>
              <a:buFont typeface="Courier New"/>
              <a:buChar char="o"/>
              <a:defRPr sz="1000" kern="1200">
                <a:solidFill>
                  <a:srgbClr val="00285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fr-FR" dirty="0">
              <a:solidFill>
                <a:srgbClr val="C00000"/>
              </a:solidFill>
            </a:endParaRPr>
          </a:p>
          <a:p>
            <a:pPr marL="0" indent="0" algn="ctr">
              <a:buNone/>
            </a:pPr>
            <a:endParaRPr lang="fr-FR" dirty="0">
              <a:solidFill>
                <a:srgbClr val="C00000"/>
              </a:solidFill>
            </a:endParaRPr>
          </a:p>
          <a:p>
            <a:pPr marL="0" indent="0" algn="ctr">
              <a:buNone/>
            </a:pPr>
            <a:r>
              <a:rPr lang="fr-FR" dirty="0">
                <a:solidFill>
                  <a:srgbClr val="C00000"/>
                </a:solidFill>
              </a:rPr>
              <a:t>A VOUS DE JOUER !!</a:t>
            </a:r>
          </a:p>
          <a:p>
            <a:pPr marL="0" indent="0">
              <a:buNone/>
            </a:pPr>
            <a:endParaRPr lang="fr-FR" dirty="0"/>
          </a:p>
          <a:p>
            <a:pPr marL="0" indent="0">
              <a:buNone/>
            </a:pPr>
            <a:endParaRPr lang="fr-FR" dirty="0"/>
          </a:p>
          <a:p>
            <a:pPr marL="0" indent="0">
              <a:buNone/>
            </a:pPr>
            <a:endParaRPr lang="fr-FR" u="sng" dirty="0"/>
          </a:p>
          <a:p>
            <a:pPr marL="0" indent="0">
              <a:buNone/>
            </a:pPr>
            <a:endParaRPr lang="fr-FR" dirty="0"/>
          </a:p>
        </p:txBody>
      </p:sp>
    </p:spTree>
    <p:extLst>
      <p:ext uri="{BB962C8B-B14F-4D97-AF65-F5344CB8AC3E}">
        <p14:creationId xmlns:p14="http://schemas.microsoft.com/office/powerpoint/2010/main" val="428113768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algn="l">
          <a:defRPr sz="1000" dirty="0" smtClean="0">
            <a:solidFill>
              <a:srgbClr val="002857"/>
            </a:solidFill>
          </a:defRPr>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8668</TotalTime>
  <Words>3514</Words>
  <Application>Microsoft Office PowerPoint</Application>
  <PresentationFormat>Affichage à l'écran (4:3)</PresentationFormat>
  <Paragraphs>814</Paragraphs>
  <Slides>94</Slides>
  <Notes>11</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94</vt:i4>
      </vt:variant>
    </vt:vector>
  </HeadingPairs>
  <TitlesOfParts>
    <vt:vector size="102" baseType="lpstr">
      <vt:lpstr>Arial</vt:lpstr>
      <vt:lpstr>Calibri</vt:lpstr>
      <vt:lpstr>Cambria</vt:lpstr>
      <vt:lpstr>ClanOT-Bold</vt:lpstr>
      <vt:lpstr>Courier New</vt:lpstr>
      <vt:lpstr>Wingdings</vt:lpstr>
      <vt:lpstr>Thème Office</vt:lpstr>
      <vt:lpstr>Worksheet</vt:lpstr>
      <vt:lpstr>ASSEMBLÉE GÉNÉRALE 2024  - Poitiers -</vt:lpstr>
      <vt:lpstr>OUVERTURE DE L’AG </vt:lpstr>
      <vt:lpstr>OUVERTURE DE L’AG </vt:lpstr>
      <vt:lpstr>INFORMATIONS </vt:lpstr>
      <vt:lpstr>ORDRE DU JOUR </vt:lpstr>
      <vt:lpstr>ORDRE DU JOUR </vt:lpstr>
      <vt:lpstr>ASSEMBLÉE GÉNÉRALE ORDINAIRE 2024  - Poitiers -</vt:lpstr>
      <vt:lpstr>I. INFORMATIONS GÉNÉRALES  </vt:lpstr>
      <vt:lpstr>I. INFORMATIONS GÉNÉRALES </vt:lpstr>
      <vt:lpstr>I. INFORMATIONS GÉNÉRALES </vt:lpstr>
      <vt:lpstr>I. INFORMATIONS GÉNÉRALES </vt:lpstr>
      <vt:lpstr>II. APPROBATION DU PV AG - 25 février 2023 </vt:lpstr>
      <vt:lpstr>II. APPROBATION DU PV AG</vt:lpstr>
      <vt:lpstr>III. RAPPORT MORAL : Présentation, délibérations </vt:lpstr>
      <vt:lpstr>III. RAPPORT MORAL</vt:lpstr>
      <vt:lpstr>IV. RAPPORT D’ACTIVITES : Présentation, délibérations</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IV. RAPPORT D’ACTIVITÉS </vt:lpstr>
      <vt:lpstr>V. RAPPORT FINANCIER : Présentation, délibérations</vt:lpstr>
      <vt:lpstr>Présentation PowerPoint</vt:lpstr>
      <vt:lpstr>Présentation PowerPoint</vt:lpstr>
      <vt:lpstr>Présentation PowerPoint</vt:lpstr>
      <vt:lpstr>Présentation PowerPoint</vt:lpstr>
      <vt:lpstr>Présentation PowerPoint</vt:lpstr>
      <vt:lpstr>V. RAPPORT FINANCIER </vt:lpstr>
      <vt:lpstr>V. RAPPORT FINANCIER </vt:lpstr>
      <vt:lpstr>VI. ORIENTATIONS ET BUDGET 2024  </vt:lpstr>
      <vt:lpstr>VI. ORIENTATIONS ET BUDGET 2024</vt:lpstr>
      <vt:lpstr>VI. ORIENTATIONS ET BUDGET 2024</vt:lpstr>
      <vt:lpstr>VI. ORIENTATIONS ET BUDGET 2024</vt:lpstr>
      <vt:lpstr>VI. ORIENTATIONS ET BUDGET 2024</vt:lpstr>
      <vt:lpstr>VI. ORIENTATIONS ET BUDGET 2024</vt:lpstr>
      <vt:lpstr>VI. ORIENTATIONS ET BUDGET 2024</vt:lpstr>
      <vt:lpstr>VI. ORIENTATIONS ET BUDGET 2024</vt:lpstr>
      <vt:lpstr>VI. ORIENTATIONS ET BUDGET 2024</vt:lpstr>
      <vt:lpstr>VI. ORIENTATIONS ET BUDGET 2024</vt:lpstr>
      <vt:lpstr>VI. ORIENTATIONS ET BUDGET 2024</vt:lpstr>
      <vt:lpstr>VI. ORIENTATIONS ET BUDGET 2024</vt:lpstr>
      <vt:lpstr>VI. ORIENTATIONS ET BUDGET 2024</vt:lpstr>
      <vt:lpstr>VI. ORIENTATIONS ET BUDGET 2024</vt:lpstr>
      <vt:lpstr>VI. ORIENTATIONS ET BUDGET 2024</vt:lpstr>
      <vt:lpstr>VI. ORIENTATIONS ET BUDGET 2024</vt:lpstr>
      <vt:lpstr>VI. ORIENTATIONS ET BUDGET 2024</vt:lpstr>
      <vt:lpstr>VI. ORIENTATIONS ET BUDGET 2024</vt:lpstr>
      <vt:lpstr>VI. ORIENTATIONS ET BUDGET 2024</vt:lpstr>
      <vt:lpstr>VI. ORIENTATIONS ET BUDGET 2024</vt:lpstr>
      <vt:lpstr>VI. ORIENTATIONS ET BUDGET 2024</vt:lpstr>
      <vt:lpstr>VI. ORIENTATIONS ET BUDGET 2024</vt:lpstr>
      <vt:lpstr>VI. ORIENTATIONS ET BUDGET 2024</vt:lpstr>
      <vt:lpstr>VI. ORIENTATIONS ET BUDGET 2024</vt:lpstr>
      <vt:lpstr>VI. ORIENTATIONS ET BUDGET 2024</vt:lpstr>
      <vt:lpstr>VI. ORIENTATIONS ET BUDGET 2024</vt:lpstr>
      <vt:lpstr>VII. VOTES   </vt:lpstr>
      <vt:lpstr>VOTES</vt:lpstr>
      <vt:lpstr>VOTES</vt:lpstr>
      <vt:lpstr>VOTES</vt:lpstr>
      <vt:lpstr>VOTES</vt:lpstr>
      <vt:lpstr>VOTES</vt:lpstr>
      <vt:lpstr>VOTES</vt:lpstr>
      <vt:lpstr>ASSEMBLÉE GÉNÉRALE EXTRAORDINAIRE 2024  - Poitiers -</vt:lpstr>
      <vt:lpstr>I. MODIFICATION DES STATUTS  </vt:lpstr>
      <vt:lpstr>I. MODIFICATIONS DES STATUTS </vt:lpstr>
      <vt:lpstr>I. MODIFICATIONS DES STATUTS </vt:lpstr>
      <vt:lpstr>I. MODIFICATIONS DES STATUTS </vt:lpstr>
    </vt:vector>
  </TitlesOfParts>
  <Company>Ligue Nouvelle-Aquitaine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Fernand Ringot</dc:creator>
  <cp:lastModifiedBy>Antoine Calvary</cp:lastModifiedBy>
  <cp:revision>953</cp:revision>
  <dcterms:created xsi:type="dcterms:W3CDTF">2017-06-14T12:46:38Z</dcterms:created>
  <dcterms:modified xsi:type="dcterms:W3CDTF">2024-03-08T08:06:19Z</dcterms:modified>
</cp:coreProperties>
</file>