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7.xml.rels" ContentType="application/vnd.openxmlformats-package.relationships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84.xml.rels" ContentType="application/vnd.openxmlformats-package.relationships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26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media/image1.png" ContentType="image/png"/>
  <Override PartName="/ppt/media/image7.jpeg" ContentType="image/jpeg"/>
  <Override PartName="/ppt/media/image2.png" ContentType="image/png"/>
  <Override PartName="/ppt/media/image4.jpeg" ContentType="image/jpeg"/>
  <Override PartName="/ppt/media/image17.jpeg" ContentType="image/jpeg"/>
  <Override PartName="/ppt/media/image3.png" ContentType="image/png"/>
  <Override PartName="/ppt/media/image5.jpeg" ContentType="image/jpeg"/>
  <Override PartName="/ppt/media/image6.jpeg" ContentType="image/jpeg"/>
  <Override PartName="/ppt/media/image8.png" ContentType="image/png"/>
  <Override PartName="/ppt/media/image23.jpeg" ContentType="image/jpeg"/>
  <Override PartName="/ppt/media/image9.png" ContentType="image/png"/>
  <Override PartName="/ppt/media/image10.jpeg" ContentType="image/jpeg"/>
  <Override PartName="/ppt/media/image11.jpeg" ContentType="image/jpeg"/>
  <Override PartName="/ppt/media/image12.png" ContentType="image/png"/>
  <Override PartName="/ppt/media/image13.jpeg" ContentType="image/jpeg"/>
  <Override PartName="/ppt/media/image19.png" ContentType="image/png"/>
  <Override PartName="/ppt/media/image14.png" ContentType="image/png"/>
  <Override PartName="/ppt/media/image15.png" ContentType="image/png"/>
  <Override PartName="/ppt/media/image16.jpeg" ContentType="image/jpeg"/>
  <Override PartName="/ppt/media/image18.png" ContentType="image/png"/>
  <Override PartName="/ppt/media/image20.png" ContentType="image/png"/>
  <Override PartName="/ppt/media/image21.jpeg" ContentType="image/jpeg"/>
  <Override PartName="/ppt/media/image22.png" ContentType="image/png"/>
  <Override PartName="/ppt/media/image24.jpeg" ContentType="image/jpeg"/>
  <Override PartName="/ppt/media/image25.png" ContentType="image/png"/>
  <Override PartName="/ppt/media/image26.jpeg" ContentType="image/jpeg"/>
  <Override PartName="/ppt/media/image2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</p:sld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" Target="slides/slide1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30" Type="http://schemas.openxmlformats.org/officeDocument/2006/relationships/slide" Target="slides/slide22.xml"/><Relationship Id="rId31" Type="http://schemas.openxmlformats.org/officeDocument/2006/relationships/slide" Target="slides/slide23.xml"/><Relationship Id="rId32" Type="http://schemas.openxmlformats.org/officeDocument/2006/relationships/slide" Target="slides/slide24.xml"/><Relationship Id="rId33" Type="http://schemas.openxmlformats.org/officeDocument/2006/relationships/slide" Target="slides/slide25.xml"/><Relationship Id="rId34" Type="http://schemas.openxmlformats.org/officeDocument/2006/relationships/slide" Target="slides/slide26.xml"/><Relationship Id="rId35" Type="http://schemas.openxmlformats.org/officeDocument/2006/relationships/slide" Target="slides/slide27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360" cy="1322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360" cy="1322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360" cy="1322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360" cy="1322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360" cy="1322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360" cy="1322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360" cy="1322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2360" cy="6130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360" cy="1322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360" cy="1322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360" cy="1322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360" cy="1322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360" cy="1322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360" cy="1322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360" cy="1322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360" cy="1322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360" cy="1322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360" cy="1322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360" cy="1322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360" cy="1322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2360" cy="6130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360" cy="1322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360" cy="1322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360" cy="1322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360" cy="1322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360" cy="1322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07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360" cy="1322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13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14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360" cy="1322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360" cy="1322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360" cy="1322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360" cy="1322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360" cy="1322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2360" cy="6130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360" cy="1322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360" cy="1322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33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360" cy="1322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360" cy="1322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360" cy="1322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45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360" cy="1322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5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51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52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360" cy="1322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360" cy="1322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360" cy="1322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360" cy="1322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6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360" cy="1322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2360" cy="6130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360" cy="1322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6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360" cy="1322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7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360" cy="1322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7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7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360" cy="1322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7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360" cy="1322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8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83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2360" cy="6130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360" cy="1322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86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87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8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89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90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360" cy="1322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360" cy="1322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360" cy="1322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9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9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360" cy="1322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2360" cy="6130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360" cy="1322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20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0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0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360" cy="1322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0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360" cy="1322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21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1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1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360" cy="1322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360" cy="1322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1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360" cy="1322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2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1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2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21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360" cy="1322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2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24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25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2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27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28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360" cy="1322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360" cy="1322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23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360" cy="1322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3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360" cy="1322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2360" cy="6130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360" cy="1322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24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4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4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360" cy="1322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360" cy="1322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2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4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47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360" cy="1322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2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5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5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360" cy="1322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25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54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360" cy="1322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5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5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59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360" cy="1322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26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62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63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64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65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66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360" cy="1322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fr-FR" sz="4400" spc="-1" strike="noStrike">
                <a:latin typeface="Arial"/>
              </a:rPr>
              <a:t>Cliquez pour éditer le format du texte-titre</a:t>
            </a:r>
            <a:endParaRPr b="0" lang="fr-FR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latin typeface="Arial"/>
              </a:rPr>
              <a:t>Cliquez pour éditer le format du plan de texte</a:t>
            </a:r>
            <a:endParaRPr b="0" lang="fr-F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latin typeface="Arial"/>
              </a:rPr>
              <a:t>Second niveau de plan</a:t>
            </a:r>
            <a:endParaRPr b="0" lang="fr-F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latin typeface="Arial"/>
              </a:rPr>
              <a:t>Troisième niveau de plan</a:t>
            </a:r>
            <a:endParaRPr b="0" lang="fr-F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latin typeface="Arial"/>
              </a:rPr>
              <a:t>Quatrième niveau de plan</a:t>
            </a:r>
            <a:endParaRPr b="0" lang="fr-F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Cinquième niveau de plan</a:t>
            </a:r>
            <a:endParaRPr b="0" lang="fr-F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Sixième niveau de plan</a:t>
            </a:r>
            <a:endParaRPr b="0" lang="fr-F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Septième niveau de plan</a:t>
            </a:r>
            <a:endParaRPr b="0" lang="fr-F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360" cy="1322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fr-FR" sz="1800" spc="-1" strike="noStrike">
                <a:latin typeface="Arial"/>
              </a:rPr>
              <a:t>Cliquez pour éditer le format du texte-titre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latin typeface="Arial"/>
              </a:rPr>
              <a:t>Cliquez pour éditer le format du plan de texte</a:t>
            </a:r>
            <a:endParaRPr b="0" lang="fr-F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latin typeface="Arial"/>
              </a:rPr>
              <a:t>Second niveau de plan</a:t>
            </a:r>
            <a:endParaRPr b="0" lang="fr-F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latin typeface="Arial"/>
              </a:rPr>
              <a:t>Troisième niveau de plan</a:t>
            </a:r>
            <a:endParaRPr b="0" lang="fr-F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latin typeface="Arial"/>
              </a:rPr>
              <a:t>Quatrième niveau de plan</a:t>
            </a:r>
            <a:endParaRPr b="0" lang="fr-F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Cinquième niveau de plan</a:t>
            </a:r>
            <a:endParaRPr b="0" lang="fr-F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Sixième niveau de plan</a:t>
            </a:r>
            <a:endParaRPr b="0" lang="fr-F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Septième niveau de plan</a:t>
            </a:r>
            <a:endParaRPr b="0" lang="fr-F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2360" cy="1322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fr-FR" sz="1800" spc="-1" strike="noStrike">
                <a:latin typeface="Arial"/>
              </a:rPr>
              <a:t>Cliquez pour éditer le format du texte-titre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latin typeface="Arial"/>
              </a:rPr>
              <a:t>Cliquez pour éditer le format du plan de texte</a:t>
            </a:r>
            <a:endParaRPr b="0" lang="fr-FR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latin typeface="Arial"/>
              </a:rPr>
              <a:t>Second niveau de plan</a:t>
            </a:r>
            <a:endParaRPr b="0" lang="fr-FR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latin typeface="Arial"/>
              </a:rPr>
              <a:t>Troisième niveau de plan</a:t>
            </a:r>
            <a:endParaRPr b="0" lang="fr-FR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latin typeface="Arial"/>
              </a:rPr>
              <a:t>Quatrième niveau de plan</a:t>
            </a:r>
            <a:endParaRPr b="0" lang="fr-FR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latin typeface="Arial"/>
              </a:rPr>
              <a:t>Cinquième niveau de plan</a:t>
            </a:r>
            <a:endParaRPr b="0" lang="fr-FR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latin typeface="Arial"/>
              </a:rPr>
              <a:t>Sixième niveau de plan</a:t>
            </a:r>
            <a:endParaRPr b="0" lang="fr-FR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latin typeface="Arial"/>
              </a:rPr>
              <a:t>Septième niveau de plan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latin typeface="Arial"/>
              </a:rPr>
              <a:t>Cliquez pour éditer le format du plan de texte</a:t>
            </a:r>
            <a:endParaRPr b="0" lang="fr-FR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latin typeface="Arial"/>
              </a:rPr>
              <a:t>Second niveau de plan</a:t>
            </a:r>
            <a:endParaRPr b="0" lang="fr-FR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latin typeface="Arial"/>
              </a:rPr>
              <a:t>Troisième niveau de plan</a:t>
            </a:r>
            <a:endParaRPr b="0" lang="fr-FR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latin typeface="Arial"/>
              </a:rPr>
              <a:t>Quatrième niveau de plan</a:t>
            </a:r>
            <a:endParaRPr b="0" lang="fr-FR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latin typeface="Arial"/>
              </a:rPr>
              <a:t>Cinquième niveau de plan</a:t>
            </a:r>
            <a:endParaRPr b="0" lang="fr-FR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latin typeface="Arial"/>
              </a:rPr>
              <a:t>Sixième niveau de plan</a:t>
            </a:r>
            <a:endParaRPr b="0" lang="fr-FR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latin typeface="Arial"/>
              </a:rPr>
              <a:t>Septième niveau de plan</a:t>
            </a:r>
            <a:endParaRPr b="0" lang="fr-FR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fr-FR" sz="4400" spc="-1" strike="noStrike">
                <a:latin typeface="Arial"/>
              </a:rPr>
              <a:t>Cliquez pour éditer le format du texte-titre</a:t>
            </a:r>
            <a:endParaRPr b="0" lang="fr-FR" sz="4400" spc="-1" strike="noStrike">
              <a:latin typeface="Arial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latin typeface="Arial"/>
              </a:rPr>
              <a:t>Cliquez pour éditer le format du plan de texte</a:t>
            </a:r>
            <a:endParaRPr b="0" lang="fr-F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latin typeface="Arial"/>
              </a:rPr>
              <a:t>Second niveau de plan</a:t>
            </a:r>
            <a:endParaRPr b="0" lang="fr-F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latin typeface="Arial"/>
              </a:rPr>
              <a:t>Troisième niveau de plan</a:t>
            </a:r>
            <a:endParaRPr b="0" lang="fr-F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latin typeface="Arial"/>
              </a:rPr>
              <a:t>Quatrième niveau de plan</a:t>
            </a:r>
            <a:endParaRPr b="0" lang="fr-F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Cinquième niveau de plan</a:t>
            </a:r>
            <a:endParaRPr b="0" lang="fr-F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Sixième niveau de plan</a:t>
            </a:r>
            <a:endParaRPr b="0" lang="fr-F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Septième niveau de plan</a:t>
            </a:r>
            <a:endParaRPr b="0" lang="fr-F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fr-FR" sz="4400" spc="-1" strike="noStrike">
                <a:latin typeface="Arial"/>
              </a:rPr>
              <a:t>Cliquez pour éditer le format du texte-titre</a:t>
            </a:r>
            <a:endParaRPr b="0" lang="fr-FR" sz="4400" spc="-1" strike="noStrike">
              <a:latin typeface="Arial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latin typeface="Arial"/>
              </a:rPr>
              <a:t>Cliquez pour éditer le format du plan de texte</a:t>
            </a:r>
            <a:endParaRPr b="0" lang="fr-F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latin typeface="Arial"/>
              </a:rPr>
              <a:t>Second niveau de plan</a:t>
            </a:r>
            <a:endParaRPr b="0" lang="fr-F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latin typeface="Arial"/>
              </a:rPr>
              <a:t>Troisième niveau de plan</a:t>
            </a:r>
            <a:endParaRPr b="0" lang="fr-F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latin typeface="Arial"/>
              </a:rPr>
              <a:t>Quatrième niveau de plan</a:t>
            </a:r>
            <a:endParaRPr b="0" lang="fr-F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Cinquième niveau de plan</a:t>
            </a:r>
            <a:endParaRPr b="0" lang="fr-F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Sixième niveau de plan</a:t>
            </a:r>
            <a:endParaRPr b="0" lang="fr-F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Septième niveau de plan</a:t>
            </a:r>
            <a:endParaRPr b="0" lang="fr-F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fr-FR" sz="4400" spc="-1" strike="noStrike">
                <a:latin typeface="Arial"/>
              </a:rPr>
              <a:t>Cliquez pour éditer le format du texte-titre</a:t>
            </a:r>
            <a:endParaRPr b="0" lang="fr-FR" sz="4400" spc="-1" strike="noStrike"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latin typeface="Arial"/>
              </a:rPr>
              <a:t>Cliquez pour éditer le format du plan de texte</a:t>
            </a:r>
            <a:endParaRPr b="0" lang="fr-F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latin typeface="Arial"/>
              </a:rPr>
              <a:t>Second niveau de plan</a:t>
            </a:r>
            <a:endParaRPr b="0" lang="fr-F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latin typeface="Arial"/>
              </a:rPr>
              <a:t>Troisième niveau de plan</a:t>
            </a:r>
            <a:endParaRPr b="0" lang="fr-F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latin typeface="Arial"/>
              </a:rPr>
              <a:t>Quatrième niveau de plan</a:t>
            </a:r>
            <a:endParaRPr b="0" lang="fr-F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Cinquième niveau de plan</a:t>
            </a:r>
            <a:endParaRPr b="0" lang="fr-F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Sixième niveau de plan</a:t>
            </a:r>
            <a:endParaRPr b="0" lang="fr-F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Septième niveau de plan</a:t>
            </a:r>
            <a:endParaRPr b="0" lang="fr-F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fr-FR" sz="4400" spc="-1" strike="noStrike">
                <a:latin typeface="Arial"/>
              </a:rPr>
              <a:t>Cliquez pour éditer le format du texte-titre</a:t>
            </a:r>
            <a:endParaRPr b="0" lang="fr-FR" sz="4400" spc="-1" strike="noStrike">
              <a:latin typeface="Arial"/>
            </a:endParaRPr>
          </a:p>
        </p:txBody>
      </p:sp>
      <p:sp>
        <p:nvSpPr>
          <p:cNvPr id="2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latin typeface="Arial"/>
              </a:rPr>
              <a:t>Cliquez pour éditer le format du plan de texte</a:t>
            </a:r>
            <a:endParaRPr b="0" lang="fr-F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latin typeface="Arial"/>
              </a:rPr>
              <a:t>Second niveau de plan</a:t>
            </a:r>
            <a:endParaRPr b="0" lang="fr-F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latin typeface="Arial"/>
              </a:rPr>
              <a:t>Troisième niveau de plan</a:t>
            </a:r>
            <a:endParaRPr b="0" lang="fr-F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latin typeface="Arial"/>
              </a:rPr>
              <a:t>Quatrième niveau de plan</a:t>
            </a:r>
            <a:endParaRPr b="0" lang="fr-F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Cinquième niveau de plan</a:t>
            </a:r>
            <a:endParaRPr b="0" lang="fr-F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Sixième niveau de plan</a:t>
            </a:r>
            <a:endParaRPr b="0" lang="fr-F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Septième niveau de plan</a:t>
            </a:r>
            <a:endParaRPr b="0" lang="fr-F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7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37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17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png"/><Relationship Id="rId3" Type="http://schemas.openxmlformats.org/officeDocument/2006/relationships/slideLayout" Target="../slideLayouts/slideLayout37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png"/><Relationship Id="rId3" Type="http://schemas.openxmlformats.org/officeDocument/2006/relationships/slideLayout" Target="../slideLayouts/slideLayout17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jpeg"/><Relationship Id="rId3" Type="http://schemas.openxmlformats.org/officeDocument/2006/relationships/slideLayout" Target="../slideLayouts/slideLayout17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image" Target="../media/image18.png"/><Relationship Id="rId3" Type="http://schemas.openxmlformats.org/officeDocument/2006/relationships/slideLayout" Target="../slideLayouts/slideLayout49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slideLayout" Target="../slideLayouts/slideLayout6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image" Target="../media/image22.png"/><Relationship Id="rId3" Type="http://schemas.openxmlformats.org/officeDocument/2006/relationships/slideLayout" Target="../slideLayouts/slideLayout37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7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37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37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6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7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61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7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7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7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7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2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CustomShape 1"/>
          <p:cNvSpPr/>
          <p:nvPr/>
        </p:nvSpPr>
        <p:spPr>
          <a:xfrm>
            <a:off x="1523880" y="1122480"/>
            <a:ext cx="9140760" cy="238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rmAutofit/>
          </a:bodyPr>
          <a:p>
            <a:pPr algn="ctr">
              <a:lnSpc>
                <a:spcPct val="90000"/>
              </a:lnSpc>
            </a:pPr>
            <a:r>
              <a:rPr b="0" lang="fr-FR" sz="6000" spc="-1" strike="noStrike">
                <a:solidFill>
                  <a:srgbClr val="000000"/>
                </a:solidFill>
                <a:latin typeface="Calibri Light"/>
                <a:ea typeface="DejaVu Sans"/>
              </a:rPr>
              <a:t>                                                       </a:t>
            </a:r>
            <a:r>
              <a:rPr b="0" lang="fr-FR" sz="6000" spc="-1" strike="noStrike">
                <a:solidFill>
                  <a:srgbClr val="000000"/>
                </a:solidFill>
                <a:latin typeface="Arial"/>
                <a:ea typeface="DejaVu Sans"/>
              </a:rPr>
              <a:t>Escalade en SNE</a:t>
            </a:r>
            <a:endParaRPr b="0" lang="fr-FR" sz="6000" spc="-1" strike="noStrike">
              <a:latin typeface="Arial"/>
            </a:endParaRPr>
          </a:p>
        </p:txBody>
      </p:sp>
      <p:sp>
        <p:nvSpPr>
          <p:cNvPr id="268" name="CustomShape 2"/>
          <p:cNvSpPr/>
          <p:nvPr/>
        </p:nvSpPr>
        <p:spPr>
          <a:xfrm>
            <a:off x="691200" y="970200"/>
            <a:ext cx="9973440" cy="4284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                                </a:t>
            </a:r>
            <a:endParaRPr b="0" lang="fr-FR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CustomShape 1"/>
          <p:cNvSpPr/>
          <p:nvPr/>
        </p:nvSpPr>
        <p:spPr>
          <a:xfrm>
            <a:off x="838080" y="365040"/>
            <a:ext cx="10512360" cy="5006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fr-FR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                    </a:t>
            </a:r>
            <a:endParaRPr b="0" lang="fr-FR" sz="4400" spc="-1" strike="noStrike">
              <a:latin typeface="Arial"/>
            </a:endParaRPr>
          </a:p>
        </p:txBody>
      </p:sp>
      <p:pic>
        <p:nvPicPr>
          <p:cNvPr id="290" name="Image 3_1" descr=""/>
          <p:cNvPicPr/>
          <p:nvPr/>
        </p:nvPicPr>
        <p:blipFill>
          <a:blip r:embed="rId1"/>
          <a:srcRect l="28166" t="29107" r="36315" b="50000"/>
          <a:stretch/>
        </p:blipFill>
        <p:spPr>
          <a:xfrm>
            <a:off x="981360" y="1169640"/>
            <a:ext cx="10423800" cy="4201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CustomShape 1"/>
          <p:cNvSpPr/>
          <p:nvPr/>
        </p:nvSpPr>
        <p:spPr>
          <a:xfrm>
            <a:off x="838080" y="365040"/>
            <a:ext cx="10512360" cy="1322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fr-FR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                          </a:t>
            </a:r>
            <a:endParaRPr b="0" lang="fr-FR" sz="4400" spc="-1" strike="noStrike">
              <a:latin typeface="Arial"/>
            </a:endParaRPr>
          </a:p>
        </p:txBody>
      </p:sp>
      <p:sp>
        <p:nvSpPr>
          <p:cNvPr id="292" name="CustomShape 2"/>
          <p:cNvSpPr/>
          <p:nvPr/>
        </p:nvSpPr>
        <p:spPr>
          <a:xfrm>
            <a:off x="1006200" y="656640"/>
            <a:ext cx="10512360" cy="3574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fr-FR" sz="4400" spc="-1" strike="noStrike">
                <a:solidFill>
                  <a:srgbClr val="000000"/>
                </a:solidFill>
                <a:latin typeface="Arial"/>
                <a:ea typeface="DejaVu Sans"/>
              </a:rPr>
              <a:t>Résistance des amarrages </a:t>
            </a:r>
            <a:br/>
            <a:br/>
            <a:br/>
            <a:r>
              <a:rPr b="0" lang="fr-FR" sz="4000" spc="-1" strike="noStrike">
                <a:solidFill>
                  <a:srgbClr val="000000"/>
                </a:solidFill>
                <a:latin typeface="Arial"/>
                <a:ea typeface="DejaVu Sans"/>
              </a:rPr>
              <a:t>2500 daN en traction perpendiculaire à l’axe</a:t>
            </a:r>
            <a:br/>
            <a:br/>
            <a:r>
              <a:rPr b="0" lang="fr-FR" sz="4000" spc="-1" strike="noStrike">
                <a:solidFill>
                  <a:srgbClr val="000000"/>
                </a:solidFill>
                <a:latin typeface="Arial"/>
                <a:ea typeface="DejaVu Sans"/>
              </a:rPr>
              <a:t>1500 daN  dans le sens d’arrachement</a:t>
            </a:r>
            <a:endParaRPr b="0" lang="fr-FR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CustomShape 1"/>
          <p:cNvSpPr/>
          <p:nvPr/>
        </p:nvSpPr>
        <p:spPr>
          <a:xfrm>
            <a:off x="839880" y="1293480"/>
            <a:ext cx="3929040" cy="760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>
              <a:lnSpc>
                <a:spcPct val="90000"/>
              </a:lnSpc>
            </a:pPr>
            <a:r>
              <a:rPr b="0" lang="fr-FR" sz="3200" spc="-1" strike="noStrike">
                <a:solidFill>
                  <a:srgbClr val="000000"/>
                </a:solidFill>
                <a:latin typeface="Calibri Light"/>
                <a:ea typeface="DejaVu Sans"/>
              </a:rPr>
              <a:t>          </a:t>
            </a:r>
            <a:r>
              <a:rPr b="0" lang="fr-FR" sz="3200" spc="-1" strike="noStrike">
                <a:solidFill>
                  <a:srgbClr val="000000"/>
                </a:solidFill>
                <a:latin typeface="Arial"/>
                <a:ea typeface="DejaVu Sans"/>
              </a:rPr>
              <a:t>Relais type </a:t>
            </a:r>
            <a:endParaRPr b="0" lang="fr-FR" sz="3200" spc="-1" strike="noStrike">
              <a:latin typeface="Arial"/>
            </a:endParaRPr>
          </a:p>
        </p:txBody>
      </p:sp>
      <p:sp>
        <p:nvSpPr>
          <p:cNvPr id="294" name="CustomShape 2"/>
          <p:cNvSpPr/>
          <p:nvPr/>
        </p:nvSpPr>
        <p:spPr>
          <a:xfrm>
            <a:off x="839880" y="2057400"/>
            <a:ext cx="3929040" cy="380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                                     </a:t>
            </a:r>
            <a:endParaRPr b="0" lang="fr-FR" sz="1600" spc="-1" strike="noStrike">
              <a:latin typeface="Arial"/>
            </a:endParaRPr>
          </a:p>
        </p:txBody>
      </p:sp>
      <p:pic>
        <p:nvPicPr>
          <p:cNvPr id="295" name="Espace réservé pour une image  4" descr=""/>
          <p:cNvPicPr/>
          <p:nvPr/>
        </p:nvPicPr>
        <p:blipFill>
          <a:blip r:embed="rId1"/>
          <a:srcRect l="47851" t="43120" r="36181" b="15922"/>
          <a:stretch/>
        </p:blipFill>
        <p:spPr>
          <a:xfrm>
            <a:off x="5591160" y="159840"/>
            <a:ext cx="5266800" cy="6514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CustomShape 1"/>
          <p:cNvSpPr/>
          <p:nvPr/>
        </p:nvSpPr>
        <p:spPr>
          <a:xfrm>
            <a:off x="838080" y="365040"/>
            <a:ext cx="10512360" cy="1322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90000"/>
              </a:lnSpc>
            </a:pPr>
            <a:r>
              <a:rPr b="0" lang="fr-FR" sz="3600" spc="-1" strike="noStrike">
                <a:solidFill>
                  <a:srgbClr val="000000"/>
                </a:solidFill>
                <a:latin typeface="Arial"/>
                <a:ea typeface="DejaVu Sans"/>
              </a:rPr>
              <a:t>Relais correctes</a:t>
            </a:r>
            <a:endParaRPr b="0" lang="fr-FR" sz="3600" spc="-1" strike="noStrike">
              <a:latin typeface="Arial"/>
            </a:endParaRPr>
          </a:p>
        </p:txBody>
      </p:sp>
      <p:pic>
        <p:nvPicPr>
          <p:cNvPr id="297" name="Image 3" descr=""/>
          <p:cNvPicPr/>
          <p:nvPr/>
        </p:nvPicPr>
        <p:blipFill>
          <a:blip r:embed="rId1"/>
          <a:srcRect l="13100" t="6665" r="11902" b="69757"/>
          <a:stretch/>
        </p:blipFill>
        <p:spPr>
          <a:xfrm>
            <a:off x="638280" y="1873440"/>
            <a:ext cx="9617400" cy="4401360"/>
          </a:xfrm>
          <a:prstGeom prst="rect">
            <a:avLst/>
          </a:prstGeom>
          <a:ln w="0">
            <a:noFill/>
          </a:ln>
        </p:spPr>
      </p:pic>
      <p:sp>
        <p:nvSpPr>
          <p:cNvPr id="298" name="CustomShape 2"/>
          <p:cNvSpPr/>
          <p:nvPr/>
        </p:nvSpPr>
        <p:spPr>
          <a:xfrm>
            <a:off x="4795200" y="5527080"/>
            <a:ext cx="360" cy="536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200"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CustomShape 1"/>
          <p:cNvSpPr/>
          <p:nvPr/>
        </p:nvSpPr>
        <p:spPr>
          <a:xfrm>
            <a:off x="79920" y="457200"/>
            <a:ext cx="3929040" cy="159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>
              <a:lnSpc>
                <a:spcPct val="90000"/>
              </a:lnSpc>
            </a:pPr>
            <a:r>
              <a:rPr b="0" lang="fr-FR" sz="3200" spc="-1" strike="noStrike">
                <a:solidFill>
                  <a:srgbClr val="000000"/>
                </a:solidFill>
                <a:latin typeface="Arial"/>
                <a:ea typeface="DejaVu Sans"/>
              </a:rPr>
              <a:t>Relais hors norme </a:t>
            </a:r>
            <a:br/>
            <a:endParaRPr b="0" lang="fr-FR" sz="3200" spc="-1" strike="noStrike">
              <a:latin typeface="Arial"/>
            </a:endParaRPr>
          </a:p>
        </p:txBody>
      </p:sp>
      <p:sp>
        <p:nvSpPr>
          <p:cNvPr id="300" name="CustomShape 2"/>
          <p:cNvSpPr/>
          <p:nvPr/>
        </p:nvSpPr>
        <p:spPr>
          <a:xfrm>
            <a:off x="839880" y="2057400"/>
            <a:ext cx="3929040" cy="380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     </a:t>
            </a:r>
            <a:endParaRPr b="0" lang="fr-FR" sz="16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fr-FR" sz="4000" spc="-1" strike="noStrike">
                <a:solidFill>
                  <a:srgbClr val="ff0000"/>
                </a:solidFill>
                <a:latin typeface="Arial"/>
                <a:ea typeface="DejaVu Sans"/>
              </a:rPr>
              <a:t>                             </a:t>
            </a:r>
            <a:endParaRPr b="0" lang="fr-FR" sz="4000" spc="-1" strike="noStrike">
              <a:latin typeface="Arial"/>
            </a:endParaRPr>
          </a:p>
        </p:txBody>
      </p:sp>
      <p:pic>
        <p:nvPicPr>
          <p:cNvPr id="301" name="Image 5" descr=""/>
          <p:cNvPicPr/>
          <p:nvPr/>
        </p:nvPicPr>
        <p:blipFill>
          <a:blip r:embed="rId1"/>
          <a:srcRect l="0" t="3284" r="48131" b="0"/>
          <a:stretch/>
        </p:blipFill>
        <p:spPr>
          <a:xfrm>
            <a:off x="6300000" y="540000"/>
            <a:ext cx="3710160" cy="6107760"/>
          </a:xfrm>
          <a:prstGeom prst="rect">
            <a:avLst/>
          </a:prstGeom>
          <a:ln w="0">
            <a:noFill/>
          </a:ln>
        </p:spPr>
      </p:pic>
      <p:pic>
        <p:nvPicPr>
          <p:cNvPr id="302" name="Image 2" descr=""/>
          <p:cNvPicPr/>
          <p:nvPr/>
        </p:nvPicPr>
        <p:blipFill>
          <a:blip r:embed="rId2"/>
          <a:srcRect l="68391" t="36584" r="1074" b="13823"/>
          <a:stretch/>
        </p:blipFill>
        <p:spPr>
          <a:xfrm>
            <a:off x="114120" y="2860200"/>
            <a:ext cx="2840760" cy="2617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CustomShape 1"/>
          <p:cNvSpPr/>
          <p:nvPr/>
        </p:nvSpPr>
        <p:spPr>
          <a:xfrm>
            <a:off x="838080" y="365040"/>
            <a:ext cx="10512360" cy="6010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fr-FR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                  </a:t>
            </a:r>
            <a:endParaRPr b="0" lang="fr-FR" sz="4400" spc="-1" strike="noStrike">
              <a:latin typeface="Arial"/>
            </a:endParaRPr>
          </a:p>
        </p:txBody>
      </p:sp>
      <p:pic>
        <p:nvPicPr>
          <p:cNvPr id="304" name="Image 3" descr=""/>
          <p:cNvPicPr/>
          <p:nvPr/>
        </p:nvPicPr>
        <p:blipFill>
          <a:blip r:embed="rId1"/>
          <a:srcRect l="12843" t="29921" r="11127" b="52357"/>
          <a:stretch/>
        </p:blipFill>
        <p:spPr>
          <a:xfrm>
            <a:off x="1620000" y="2727720"/>
            <a:ext cx="9911520" cy="3647520"/>
          </a:xfrm>
          <a:prstGeom prst="rect">
            <a:avLst/>
          </a:prstGeom>
          <a:ln w="0">
            <a:noFill/>
          </a:ln>
        </p:spPr>
      </p:pic>
      <p:pic>
        <p:nvPicPr>
          <p:cNvPr id="305" name="Image 4" descr=""/>
          <p:cNvPicPr/>
          <p:nvPr/>
        </p:nvPicPr>
        <p:blipFill>
          <a:blip r:embed="rId2"/>
          <a:srcRect l="68391" t="36584" r="1074" b="13823"/>
          <a:stretch/>
        </p:blipFill>
        <p:spPr>
          <a:xfrm>
            <a:off x="4850280" y="250920"/>
            <a:ext cx="2840760" cy="2617200"/>
          </a:xfrm>
          <a:prstGeom prst="rect">
            <a:avLst/>
          </a:prstGeom>
          <a:ln w="0">
            <a:noFill/>
          </a:ln>
        </p:spPr>
      </p:pic>
      <p:sp>
        <p:nvSpPr>
          <p:cNvPr id="306" name="CustomShape 2"/>
          <p:cNvSpPr/>
          <p:nvPr/>
        </p:nvSpPr>
        <p:spPr>
          <a:xfrm>
            <a:off x="6840000" y="4575240"/>
            <a:ext cx="2880000" cy="1800000"/>
          </a:xfrm>
          <a:prstGeom prst="ellipse">
            <a:avLst/>
          </a:prstGeom>
          <a:solidFill>
            <a:srgbClr val="eeeeee"/>
          </a:solidFill>
          <a:ln w="0">
            <a:solidFill>
              <a:srgbClr val="eeeeee"/>
            </a:solidFill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CustomShape 1"/>
          <p:cNvSpPr/>
          <p:nvPr/>
        </p:nvSpPr>
        <p:spPr>
          <a:xfrm>
            <a:off x="434880" y="267480"/>
            <a:ext cx="10915560" cy="556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fr-FR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                       </a:t>
            </a:r>
            <a:endParaRPr b="0" lang="fr-FR" sz="4400" spc="-1" strike="noStrike">
              <a:latin typeface="Arial"/>
            </a:endParaRPr>
          </a:p>
        </p:txBody>
      </p:sp>
      <p:pic>
        <p:nvPicPr>
          <p:cNvPr id="308" name="Image 2" descr=""/>
          <p:cNvPicPr/>
          <p:nvPr/>
        </p:nvPicPr>
        <p:blipFill>
          <a:blip r:embed="rId1"/>
          <a:srcRect l="68391" t="36584" r="1074" b="13823"/>
          <a:stretch/>
        </p:blipFill>
        <p:spPr>
          <a:xfrm>
            <a:off x="1486800" y="2280600"/>
            <a:ext cx="2840760" cy="2617200"/>
          </a:xfrm>
          <a:prstGeom prst="rect">
            <a:avLst/>
          </a:prstGeom>
          <a:ln w="0">
            <a:noFill/>
          </a:ln>
        </p:spPr>
      </p:pic>
      <p:pic>
        <p:nvPicPr>
          <p:cNvPr id="309" name="Image 4" descr=""/>
          <p:cNvPicPr/>
          <p:nvPr/>
        </p:nvPicPr>
        <p:blipFill>
          <a:blip r:embed="rId2"/>
          <a:stretch/>
        </p:blipFill>
        <p:spPr>
          <a:xfrm>
            <a:off x="6319080" y="2157840"/>
            <a:ext cx="4383000" cy="3961080"/>
          </a:xfrm>
          <a:prstGeom prst="rect">
            <a:avLst/>
          </a:prstGeom>
          <a:ln w="0">
            <a:noFill/>
          </a:ln>
        </p:spPr>
      </p:pic>
      <p:sp>
        <p:nvSpPr>
          <p:cNvPr id="310" name="CustomShape 2"/>
          <p:cNvSpPr/>
          <p:nvPr/>
        </p:nvSpPr>
        <p:spPr>
          <a:xfrm>
            <a:off x="1393920" y="680400"/>
            <a:ext cx="4468320" cy="106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3200" spc="-1" strike="noStrike">
                <a:solidFill>
                  <a:srgbClr val="355269"/>
                </a:solidFill>
                <a:latin typeface="Arial"/>
                <a:ea typeface="DejaVu Sans"/>
              </a:rPr>
              <a:t>Moulinette sur sangle</a:t>
            </a:r>
            <a:endParaRPr b="0" lang="fr-FR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fr-FR" sz="3200" spc="-1" strike="noStrike">
                <a:solidFill>
                  <a:srgbClr val="c9211e"/>
                </a:solidFill>
                <a:latin typeface="Arial"/>
                <a:ea typeface="DejaVu Sans"/>
              </a:rPr>
              <a:t>Chute libre assurée</a:t>
            </a:r>
            <a:endParaRPr b="0" lang="fr-FR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Image 3" descr=""/>
          <p:cNvPicPr/>
          <p:nvPr/>
        </p:nvPicPr>
        <p:blipFill>
          <a:blip r:embed="rId1"/>
          <a:stretch/>
        </p:blipFill>
        <p:spPr>
          <a:xfrm>
            <a:off x="3369240" y="0"/>
            <a:ext cx="7741800" cy="6855120"/>
          </a:xfrm>
          <a:prstGeom prst="rect">
            <a:avLst/>
          </a:prstGeom>
          <a:ln w="0">
            <a:noFill/>
          </a:ln>
        </p:spPr>
      </p:pic>
      <p:sp>
        <p:nvSpPr>
          <p:cNvPr id="312" name="CustomShape 1"/>
          <p:cNvSpPr/>
          <p:nvPr/>
        </p:nvSpPr>
        <p:spPr>
          <a:xfrm>
            <a:off x="4577040" y="586440"/>
            <a:ext cx="321228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fr-FR" sz="2000" spc="-1" strike="noStrike">
                <a:solidFill>
                  <a:srgbClr val="ffff00"/>
                </a:solidFill>
                <a:latin typeface="Arial"/>
                <a:ea typeface="DejaVu Sans"/>
              </a:rPr>
              <a:t>QUEUE DE COCHON</a:t>
            </a:r>
            <a:endParaRPr b="0" lang="fr-FR" sz="2000" spc="-1" strike="noStrike">
              <a:latin typeface="Arial"/>
            </a:endParaRPr>
          </a:p>
        </p:txBody>
      </p:sp>
      <p:pic>
        <p:nvPicPr>
          <p:cNvPr id="313" name="Image 2" descr=""/>
          <p:cNvPicPr/>
          <p:nvPr/>
        </p:nvPicPr>
        <p:blipFill>
          <a:blip r:embed="rId2"/>
          <a:srcRect l="68391" t="36584" r="1074" b="13823"/>
          <a:stretch/>
        </p:blipFill>
        <p:spPr>
          <a:xfrm>
            <a:off x="154080" y="2429640"/>
            <a:ext cx="3212280" cy="2617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CustomShape 1"/>
          <p:cNvSpPr/>
          <p:nvPr/>
        </p:nvSpPr>
        <p:spPr>
          <a:xfrm>
            <a:off x="839880" y="457200"/>
            <a:ext cx="3929040" cy="159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>
              <a:lnSpc>
                <a:spcPct val="90000"/>
              </a:lnSpc>
            </a:pPr>
            <a:r>
              <a:rPr b="0" lang="fr-FR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Relais hors norme</a:t>
            </a:r>
            <a:endParaRPr b="0" lang="fr-FR" sz="3200" spc="-1" strike="noStrike">
              <a:latin typeface="Arial"/>
            </a:endParaRPr>
          </a:p>
        </p:txBody>
      </p:sp>
      <p:sp>
        <p:nvSpPr>
          <p:cNvPr id="315" name="CustomShape 2"/>
          <p:cNvSpPr/>
          <p:nvPr/>
        </p:nvSpPr>
        <p:spPr>
          <a:xfrm>
            <a:off x="839880" y="2057400"/>
            <a:ext cx="3929040" cy="380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fr-FR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fr-FR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fr-FR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fr-FR" sz="1800" spc="-1" strike="noStrike">
              <a:latin typeface="Arial"/>
            </a:endParaRPr>
          </a:p>
        </p:txBody>
      </p:sp>
      <p:pic>
        <p:nvPicPr>
          <p:cNvPr id="316" name="Espace réservé du contenu 4" descr=""/>
          <p:cNvPicPr/>
          <p:nvPr/>
        </p:nvPicPr>
        <p:blipFill>
          <a:blip r:embed="rId1"/>
          <a:srcRect l="47171" t="35611" r="34747" b="17075"/>
          <a:stretch/>
        </p:blipFill>
        <p:spPr>
          <a:xfrm>
            <a:off x="6095880" y="197640"/>
            <a:ext cx="3929040" cy="5834880"/>
          </a:xfrm>
          <a:prstGeom prst="rect">
            <a:avLst/>
          </a:prstGeom>
          <a:ln w="0">
            <a:noFill/>
          </a:ln>
        </p:spPr>
      </p:pic>
      <p:pic>
        <p:nvPicPr>
          <p:cNvPr id="317" name="Image 2" descr=""/>
          <p:cNvPicPr/>
          <p:nvPr/>
        </p:nvPicPr>
        <p:blipFill>
          <a:blip r:embed="rId2"/>
          <a:srcRect l="68391" t="36584" r="1074" b="13823"/>
          <a:stretch/>
        </p:blipFill>
        <p:spPr>
          <a:xfrm>
            <a:off x="1168200" y="3116520"/>
            <a:ext cx="2840760" cy="2617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CustomShape 1"/>
          <p:cNvSpPr/>
          <p:nvPr/>
        </p:nvSpPr>
        <p:spPr>
          <a:xfrm>
            <a:off x="839880" y="457200"/>
            <a:ext cx="3929040" cy="159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>
              <a:lnSpc>
                <a:spcPct val="90000"/>
              </a:lnSpc>
            </a:pPr>
            <a:r>
              <a:rPr b="0" lang="fr-FR" sz="3200" spc="-1" strike="noStrike">
                <a:solidFill>
                  <a:srgbClr val="000000"/>
                </a:solidFill>
                <a:latin typeface="Calibri Light"/>
                <a:ea typeface="DejaVu Sans"/>
              </a:rPr>
              <a:t>                          </a:t>
            </a:r>
            <a:endParaRPr b="0" lang="fr-FR" sz="3200" spc="-1" strike="noStrike">
              <a:latin typeface="Arial"/>
            </a:endParaRPr>
          </a:p>
        </p:txBody>
      </p:sp>
      <p:sp>
        <p:nvSpPr>
          <p:cNvPr id="319" name="CustomShape 2"/>
          <p:cNvSpPr/>
          <p:nvPr/>
        </p:nvSpPr>
        <p:spPr>
          <a:xfrm>
            <a:off x="839880" y="1620000"/>
            <a:ext cx="3929040" cy="380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82000"/>
          </a:bodyPr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fr-FR" sz="2000" spc="-1" strike="noStrike">
                <a:solidFill>
                  <a:srgbClr val="ff0000"/>
                </a:solidFill>
                <a:latin typeface="Arial"/>
                <a:ea typeface="DejaVu Sans"/>
              </a:rPr>
              <a:t>Ne grimpez jamais dans une voie ou les points sont  altérés</a:t>
            </a:r>
            <a:endParaRPr b="0" lang="fr-FR" sz="20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fr-FR" sz="20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fr-FR" sz="20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fr-FR" sz="20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fr-FR" sz="20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fr-FR" sz="20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fr-FR" sz="20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fr-FR" sz="20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fr-FR" sz="20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fr-FR" sz="2000" spc="-1" strike="noStrike">
                <a:solidFill>
                  <a:srgbClr val="ff0000"/>
                </a:solidFill>
                <a:latin typeface="Arial"/>
                <a:ea typeface="DejaVu Sans"/>
              </a:rPr>
              <a:t>A signaler en urgence au CT concerné</a:t>
            </a:r>
            <a:endParaRPr b="0" lang="fr-FR" sz="2000" spc="-1" strike="noStrike">
              <a:latin typeface="Arial"/>
            </a:endParaRPr>
          </a:p>
        </p:txBody>
      </p:sp>
      <p:pic>
        <p:nvPicPr>
          <p:cNvPr id="320" name="Espace réservé pour une image  4" descr=""/>
          <p:cNvPicPr/>
          <p:nvPr/>
        </p:nvPicPr>
        <p:blipFill>
          <a:blip r:embed="rId1"/>
          <a:srcRect l="0" t="21585" r="0" b="21585"/>
          <a:stretch/>
        </p:blipFill>
        <p:spPr>
          <a:xfrm>
            <a:off x="4655880" y="995400"/>
            <a:ext cx="7127640" cy="4870440"/>
          </a:xfrm>
          <a:prstGeom prst="rect">
            <a:avLst/>
          </a:prstGeom>
          <a:ln w="0">
            <a:noFill/>
          </a:ln>
        </p:spPr>
      </p:pic>
      <p:pic>
        <p:nvPicPr>
          <p:cNvPr id="321" name="Image 5" descr=""/>
          <p:cNvPicPr/>
          <p:nvPr/>
        </p:nvPicPr>
        <p:blipFill>
          <a:blip r:embed="rId2"/>
          <a:srcRect l="68391" t="36584" r="1074" b="13823"/>
          <a:stretch/>
        </p:blipFill>
        <p:spPr>
          <a:xfrm>
            <a:off x="1280160" y="2761920"/>
            <a:ext cx="2286360" cy="2106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CustomShape 1"/>
          <p:cNvSpPr/>
          <p:nvPr/>
        </p:nvSpPr>
        <p:spPr>
          <a:xfrm>
            <a:off x="838080" y="365040"/>
            <a:ext cx="10512360" cy="5151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fr-FR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                                 </a:t>
            </a:r>
            <a:endParaRPr b="0" lang="fr-FR" sz="4400" spc="-1" strike="noStrike">
              <a:latin typeface="Arial"/>
            </a:endParaRPr>
          </a:p>
        </p:txBody>
      </p:sp>
      <p:pic>
        <p:nvPicPr>
          <p:cNvPr id="270" name="Image 3" descr=""/>
          <p:cNvPicPr/>
          <p:nvPr/>
        </p:nvPicPr>
        <p:blipFill>
          <a:blip r:embed="rId1"/>
          <a:srcRect l="26505" t="38534" r="35947" b="47319"/>
          <a:stretch/>
        </p:blipFill>
        <p:spPr>
          <a:xfrm>
            <a:off x="-239040" y="1895760"/>
            <a:ext cx="12123000" cy="3018600"/>
          </a:xfrm>
          <a:prstGeom prst="rect">
            <a:avLst/>
          </a:prstGeom>
          <a:ln w="0">
            <a:noFill/>
          </a:ln>
        </p:spPr>
      </p:pic>
      <p:sp>
        <p:nvSpPr>
          <p:cNvPr id="271" name="CustomShape 2"/>
          <p:cNvSpPr/>
          <p:nvPr/>
        </p:nvSpPr>
        <p:spPr>
          <a:xfrm>
            <a:off x="3769920" y="761040"/>
            <a:ext cx="464868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fr-FR" sz="3600" spc="-1" strike="noStrike">
                <a:solidFill>
                  <a:srgbClr val="203864"/>
                </a:solidFill>
                <a:latin typeface="Arial"/>
                <a:ea typeface="DejaVu Sans"/>
              </a:rPr>
              <a:t>Vocabulaire</a:t>
            </a:r>
            <a:endParaRPr b="0" lang="fr-FR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CustomShape 1"/>
          <p:cNvSpPr/>
          <p:nvPr/>
        </p:nvSpPr>
        <p:spPr>
          <a:xfrm>
            <a:off x="839880" y="457200"/>
            <a:ext cx="3929040" cy="159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ctr">
              <a:lnSpc>
                <a:spcPct val="90000"/>
              </a:lnSpc>
            </a:pPr>
            <a:r>
              <a:rPr b="0" lang="fr-FR" sz="4000" spc="-1" strike="noStrike">
                <a:solidFill>
                  <a:srgbClr val="002060"/>
                </a:solidFill>
                <a:latin typeface="Arial"/>
                <a:ea typeface="DejaVu Sans"/>
              </a:rPr>
              <a:t>Fuyez les relais de ce type</a:t>
            </a:r>
            <a:endParaRPr b="0" lang="fr-FR" sz="4000" spc="-1" strike="noStrike">
              <a:latin typeface="Arial"/>
            </a:endParaRPr>
          </a:p>
        </p:txBody>
      </p:sp>
      <p:sp>
        <p:nvSpPr>
          <p:cNvPr id="323" name="CustomShape 2"/>
          <p:cNvSpPr/>
          <p:nvPr/>
        </p:nvSpPr>
        <p:spPr>
          <a:xfrm>
            <a:off x="839880" y="2057400"/>
            <a:ext cx="3929040" cy="380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fr-FR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fr-FR" sz="18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fr-FR" sz="4000" spc="-1" strike="noStrike">
                <a:solidFill>
                  <a:srgbClr val="ff0000"/>
                </a:solidFill>
                <a:latin typeface="Arial"/>
                <a:ea typeface="DejaVu Sans"/>
              </a:rPr>
              <a:t>Très mauvais pour les cordes </a:t>
            </a:r>
            <a:endParaRPr b="0" lang="fr-FR" sz="4000" spc="-1" strike="noStrike">
              <a:latin typeface="Arial"/>
            </a:endParaRPr>
          </a:p>
        </p:txBody>
      </p:sp>
      <p:pic>
        <p:nvPicPr>
          <p:cNvPr id="324" name="Espace réservé pour une image  4" descr=""/>
          <p:cNvPicPr/>
          <p:nvPr/>
        </p:nvPicPr>
        <p:blipFill>
          <a:blip r:embed="rId1"/>
          <a:srcRect l="2506" t="0" r="2506" b="0"/>
          <a:stretch/>
        </p:blipFill>
        <p:spPr>
          <a:xfrm>
            <a:off x="5183280" y="457200"/>
            <a:ext cx="6840360" cy="5400720"/>
          </a:xfrm>
          <a:prstGeom prst="rect">
            <a:avLst/>
          </a:prstGeom>
          <a:ln w="0">
            <a:noFill/>
          </a:ln>
        </p:spPr>
      </p:pic>
      <p:sp>
        <p:nvSpPr>
          <p:cNvPr id="325" name="Line 3"/>
          <p:cNvSpPr/>
          <p:nvPr/>
        </p:nvSpPr>
        <p:spPr>
          <a:xfrm flipV="1">
            <a:off x="8285040" y="1761840"/>
            <a:ext cx="2453400" cy="13381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6" name="Line 4"/>
          <p:cNvSpPr/>
          <p:nvPr/>
        </p:nvSpPr>
        <p:spPr>
          <a:xfrm flipV="1">
            <a:off x="8285040" y="1861920"/>
            <a:ext cx="2821320" cy="12380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7" name="CustomShape 5"/>
          <p:cNvSpPr/>
          <p:nvPr/>
        </p:nvSpPr>
        <p:spPr>
          <a:xfrm>
            <a:off x="11106360" y="1861920"/>
            <a:ext cx="360" cy="360"/>
          </a:xfrm>
          <a:custGeom>
            <a:avLst/>
            <a:gdLst/>
            <a:ahLst/>
            <a:rect l="l" t="t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57150">
            <a:solidFill>
              <a:srgbClr val="4472c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8" name="Line 6"/>
          <p:cNvSpPr/>
          <p:nvPr/>
        </p:nvSpPr>
        <p:spPr>
          <a:xfrm>
            <a:off x="11106360" y="1861920"/>
            <a:ext cx="43200" cy="111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CustomShape 1"/>
          <p:cNvSpPr/>
          <p:nvPr/>
        </p:nvSpPr>
        <p:spPr>
          <a:xfrm>
            <a:off x="839880" y="457200"/>
            <a:ext cx="3929040" cy="159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>
              <a:lnSpc>
                <a:spcPct val="90000"/>
              </a:lnSpc>
            </a:pPr>
            <a:r>
              <a:rPr b="0" lang="fr-FR" sz="3200" spc="-1" strike="noStrike">
                <a:solidFill>
                  <a:srgbClr val="000000"/>
                </a:solidFill>
                <a:latin typeface="Calibri Light"/>
                <a:ea typeface="DejaVu Sans"/>
              </a:rPr>
              <a:t>                    </a:t>
            </a:r>
            <a:endParaRPr b="0" lang="fr-FR" sz="3200" spc="-1" strike="noStrike">
              <a:latin typeface="Arial"/>
            </a:endParaRPr>
          </a:p>
        </p:txBody>
      </p:sp>
      <p:sp>
        <p:nvSpPr>
          <p:cNvPr id="330" name="CustomShape 2"/>
          <p:cNvSpPr/>
          <p:nvPr/>
        </p:nvSpPr>
        <p:spPr>
          <a:xfrm>
            <a:off x="839880" y="2057400"/>
            <a:ext cx="3929040" cy="380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fr-FR" sz="2000" spc="-1" strike="noStrike">
                <a:solidFill>
                  <a:srgbClr val="ff0000"/>
                </a:solidFill>
                <a:latin typeface="Arial"/>
                <a:ea typeface="DejaVu Sans"/>
              </a:rPr>
              <a:t>      </a:t>
            </a:r>
            <a:r>
              <a:rPr b="1" lang="fr-FR" sz="2800" spc="-1" strike="noStrike">
                <a:solidFill>
                  <a:srgbClr val="ff0000"/>
                </a:solidFill>
                <a:latin typeface="Arial"/>
                <a:ea typeface="DejaVu Sans"/>
              </a:rPr>
              <a:t>ET POUR LE</a:t>
            </a:r>
            <a:endParaRPr b="0" lang="fr-FR" sz="28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fr-FR" sz="2800" spc="-1" strike="noStrike">
                <a:solidFill>
                  <a:srgbClr val="ff0000"/>
                </a:solidFill>
                <a:latin typeface="Arial"/>
                <a:ea typeface="DejaVu Sans"/>
              </a:rPr>
              <a:t> </a:t>
            </a:r>
            <a:r>
              <a:rPr b="1" lang="fr-FR" sz="2800" spc="-1" strike="noStrike">
                <a:solidFill>
                  <a:srgbClr val="ff0000"/>
                </a:solidFill>
                <a:latin typeface="Arial"/>
                <a:ea typeface="DejaVu Sans"/>
              </a:rPr>
              <a:t>ROCHER S’iI  EST</a:t>
            </a:r>
            <a:endParaRPr b="0" lang="fr-FR" sz="28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fr-FR" sz="2800" spc="-1" strike="noStrike">
                <a:solidFill>
                  <a:srgbClr val="ff0000"/>
                </a:solidFill>
                <a:latin typeface="Arial"/>
                <a:ea typeface="DejaVu Sans"/>
              </a:rPr>
              <a:t> </a:t>
            </a:r>
            <a:r>
              <a:rPr b="1" lang="fr-FR" sz="2800" spc="-1" strike="noStrike">
                <a:solidFill>
                  <a:srgbClr val="ff0000"/>
                </a:solidFill>
                <a:latin typeface="Arial"/>
                <a:ea typeface="DejaVu Sans"/>
              </a:rPr>
              <a:t>FRIABLE</a:t>
            </a:r>
            <a:endParaRPr b="0" lang="fr-FR" sz="2800" spc="-1" strike="noStrike">
              <a:latin typeface="Arial"/>
            </a:endParaRPr>
          </a:p>
        </p:txBody>
      </p:sp>
      <p:pic>
        <p:nvPicPr>
          <p:cNvPr id="331" name="Espace réservé pour une image  4" descr=""/>
          <p:cNvPicPr/>
          <p:nvPr/>
        </p:nvPicPr>
        <p:blipFill>
          <a:blip r:embed="rId1"/>
          <a:srcRect l="2508" t="0" r="2508" b="0"/>
          <a:stretch/>
        </p:blipFill>
        <p:spPr>
          <a:xfrm>
            <a:off x="5183280" y="457200"/>
            <a:ext cx="6840360" cy="5795280"/>
          </a:xfrm>
          <a:prstGeom prst="rect">
            <a:avLst/>
          </a:prstGeom>
          <a:ln w="0">
            <a:noFill/>
          </a:ln>
        </p:spPr>
      </p:pic>
      <p:sp>
        <p:nvSpPr>
          <p:cNvPr id="332" name="CustomShape 3"/>
          <p:cNvSpPr/>
          <p:nvPr/>
        </p:nvSpPr>
        <p:spPr>
          <a:xfrm flipV="1">
            <a:off x="9668160" y="1354320"/>
            <a:ext cx="911160" cy="1513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00">
            <a:solidFill>
              <a:srgbClr val="ffff00"/>
            </a:solidFill>
            <a:head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33" name="CustomShape 4"/>
          <p:cNvSpPr/>
          <p:nvPr/>
        </p:nvSpPr>
        <p:spPr>
          <a:xfrm flipV="1">
            <a:off x="9144000" y="1354320"/>
            <a:ext cx="1435320" cy="1513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00">
            <a:solidFill>
              <a:srgbClr val="ffff00"/>
            </a:solidFill>
            <a:head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CustomShape 1"/>
          <p:cNvSpPr/>
          <p:nvPr/>
        </p:nvSpPr>
        <p:spPr>
          <a:xfrm>
            <a:off x="490680" y="1427400"/>
            <a:ext cx="10815480" cy="596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40000"/>
          </a:bodyPr>
          <a:p>
            <a:pPr algn="ctr">
              <a:lnSpc>
                <a:spcPct val="90000"/>
              </a:lnSpc>
            </a:pPr>
            <a:br/>
            <a:br/>
            <a:br/>
            <a:br/>
            <a:br/>
            <a:r>
              <a:rPr b="1" lang="fr-FR" sz="4800" spc="-1" strike="noStrike">
                <a:solidFill>
                  <a:srgbClr val="002060"/>
                </a:solidFill>
                <a:latin typeface="Arial"/>
                <a:ea typeface="DejaVu Sans"/>
              </a:rPr>
              <a:t>Le matériel pour grimper en  SNE</a:t>
            </a:r>
            <a:endParaRPr b="0" lang="fr-FR" sz="48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fr-FR" sz="48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br/>
            <a:br/>
            <a:r>
              <a:rPr b="0" lang="fr-FR" sz="4400" spc="-1" strike="noStrike">
                <a:solidFill>
                  <a:srgbClr val="000000"/>
                </a:solidFill>
                <a:latin typeface="Arial"/>
                <a:ea typeface="DejaVu Sans"/>
              </a:rPr>
              <a:t>Casque</a:t>
            </a:r>
            <a:br/>
            <a:r>
              <a:rPr b="0" lang="fr-FR" sz="4400" spc="-1" strike="noStrike">
                <a:solidFill>
                  <a:srgbClr val="000000"/>
                </a:solidFill>
                <a:latin typeface="Arial"/>
                <a:ea typeface="DejaVu Sans"/>
              </a:rPr>
              <a:t>Longes </a:t>
            </a:r>
            <a:br/>
            <a:r>
              <a:rPr b="0" lang="fr-FR" sz="4400" spc="-1" strike="noStrike">
                <a:solidFill>
                  <a:srgbClr val="000000"/>
                </a:solidFill>
                <a:latin typeface="Arial"/>
                <a:ea typeface="DejaVu Sans"/>
              </a:rPr>
              <a:t>Dégaines en nombre suffisant</a:t>
            </a:r>
            <a:br/>
            <a:r>
              <a:rPr b="0" lang="fr-FR" sz="4400" spc="-1" strike="noStrike">
                <a:solidFill>
                  <a:srgbClr val="000000"/>
                </a:solidFill>
                <a:latin typeface="Arial"/>
                <a:ea typeface="DejaVu Sans"/>
              </a:rPr>
              <a:t> Corde dynamique, attention à la longueur</a:t>
            </a:r>
            <a:br/>
            <a:br/>
            <a:r>
              <a:rPr b="0" lang="fr-FR" sz="4400" spc="-1" strike="noStrike">
                <a:solidFill>
                  <a:srgbClr val="000000"/>
                </a:solidFill>
                <a:latin typeface="Arial"/>
                <a:ea typeface="DejaVu Sans"/>
              </a:rPr>
              <a:t>Mousquetons à vis</a:t>
            </a:r>
            <a:br/>
            <a:r>
              <a:rPr b="0" lang="fr-FR" sz="4400" spc="-1" strike="noStrike">
                <a:solidFill>
                  <a:srgbClr val="000000"/>
                </a:solidFill>
                <a:latin typeface="Arial"/>
                <a:ea typeface="DejaVu Sans"/>
              </a:rPr>
              <a:t>Cordelette Nœud prussique</a:t>
            </a:r>
            <a:br/>
            <a:r>
              <a:rPr b="0" lang="fr-FR" sz="4400" spc="-1" strike="noStrike">
                <a:solidFill>
                  <a:srgbClr val="000000"/>
                </a:solidFill>
                <a:latin typeface="Arial"/>
                <a:ea typeface="DejaVu Sans"/>
              </a:rPr>
              <a:t>Descendeur</a:t>
            </a:r>
            <a:br/>
            <a:r>
              <a:rPr b="0" lang="fr-FR" sz="4400" spc="-1" strike="noStrike">
                <a:solidFill>
                  <a:srgbClr val="000000"/>
                </a:solidFill>
                <a:latin typeface="Arial"/>
                <a:ea typeface="DejaVu Sans"/>
              </a:rPr>
              <a:t>Maillon rapide au cas où…</a:t>
            </a:r>
            <a:br/>
            <a:r>
              <a:rPr b="0" lang="fr-FR" sz="4400" spc="-1" strike="noStrike">
                <a:solidFill>
                  <a:srgbClr val="000000"/>
                </a:solidFill>
                <a:latin typeface="Arial"/>
                <a:ea typeface="DejaVu Sans"/>
              </a:rPr>
              <a:t>…….</a:t>
            </a:r>
            <a:br/>
            <a:br/>
            <a:br/>
            <a:br/>
            <a:br/>
            <a:br/>
            <a:br/>
            <a:br/>
            <a:endParaRPr b="0" lang="fr-FR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CustomShape 1"/>
          <p:cNvSpPr/>
          <p:nvPr/>
        </p:nvSpPr>
        <p:spPr>
          <a:xfrm>
            <a:off x="839880" y="457200"/>
            <a:ext cx="3929040" cy="159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>
              <a:lnSpc>
                <a:spcPct val="90000"/>
              </a:lnSpc>
            </a:pPr>
            <a:r>
              <a:rPr b="0" lang="fr-FR" sz="3200" spc="-1" strike="noStrike">
                <a:solidFill>
                  <a:srgbClr val="000000"/>
                </a:solidFill>
                <a:latin typeface="Calibri Light"/>
                <a:ea typeface="DejaVu Sans"/>
              </a:rPr>
              <a:t>                  </a:t>
            </a:r>
            <a:endParaRPr b="0" lang="fr-FR" sz="3200" spc="-1" strike="noStrike">
              <a:latin typeface="Arial"/>
            </a:endParaRPr>
          </a:p>
        </p:txBody>
      </p:sp>
      <p:sp>
        <p:nvSpPr>
          <p:cNvPr id="336" name="CustomShape 2"/>
          <p:cNvSpPr/>
          <p:nvPr/>
        </p:nvSpPr>
        <p:spPr>
          <a:xfrm>
            <a:off x="839880" y="2057400"/>
            <a:ext cx="5346000" cy="380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fr-FR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fr-FR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fr-FR" sz="3600" spc="-1" strike="noStrike">
                <a:solidFill>
                  <a:srgbClr val="ff0000"/>
                </a:solidFill>
                <a:latin typeface="Arial"/>
                <a:ea typeface="DejaVu Sans"/>
              </a:rPr>
              <a:t>Ne jamais se trouver en situation « non assuré  » au relais</a:t>
            </a:r>
            <a:endParaRPr b="0" lang="fr-FR" sz="3600" spc="-1" strike="noStrike">
              <a:latin typeface="Arial"/>
            </a:endParaRPr>
          </a:p>
        </p:txBody>
      </p:sp>
      <p:pic>
        <p:nvPicPr>
          <p:cNvPr id="337" name="Espace réservé du contenu 4" descr=""/>
          <p:cNvPicPr/>
          <p:nvPr/>
        </p:nvPicPr>
        <p:blipFill>
          <a:blip r:embed="rId1"/>
          <a:srcRect l="68391" t="36584" r="1074" b="13823"/>
          <a:stretch/>
        </p:blipFill>
        <p:spPr>
          <a:xfrm>
            <a:off x="6386760" y="1689480"/>
            <a:ext cx="3762000" cy="3466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CustomShape 1"/>
          <p:cNvSpPr/>
          <p:nvPr/>
        </p:nvSpPr>
        <p:spPr>
          <a:xfrm>
            <a:off x="839880" y="457200"/>
            <a:ext cx="3929040" cy="159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>
              <a:lnSpc>
                <a:spcPct val="90000"/>
              </a:lnSpc>
            </a:pPr>
            <a:r>
              <a:rPr b="0" lang="fr-FR" sz="3200" spc="-1" strike="noStrike">
                <a:solidFill>
                  <a:srgbClr val="000000"/>
                </a:solidFill>
                <a:latin typeface="Calibri Light"/>
                <a:ea typeface="DejaVu Sans"/>
              </a:rPr>
              <a:t>                    </a:t>
            </a:r>
            <a:endParaRPr b="0" lang="fr-FR" sz="3200" spc="-1" strike="noStrike">
              <a:latin typeface="Arial"/>
            </a:endParaRPr>
          </a:p>
        </p:txBody>
      </p:sp>
      <p:sp>
        <p:nvSpPr>
          <p:cNvPr id="339" name="CustomShape 2"/>
          <p:cNvSpPr/>
          <p:nvPr/>
        </p:nvSpPr>
        <p:spPr>
          <a:xfrm>
            <a:off x="992520" y="987480"/>
            <a:ext cx="10679760" cy="4870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fr-FR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Recommandation</a:t>
            </a:r>
            <a:endParaRPr b="0" lang="fr-FR" sz="3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fr-FR" sz="3200" spc="-1" strike="noStrike">
              <a:latin typeface="Arial"/>
            </a:endParaRPr>
          </a:p>
          <a:p>
            <a:pPr marL="228600" indent="-225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fr-FR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Informez vous sur les conditions d’accès au pied de la falaise !</a:t>
            </a:r>
            <a:endParaRPr b="0" lang="fr-FR" sz="3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fr-FR" sz="3200" spc="-1" strike="noStrike">
              <a:latin typeface="Arial"/>
            </a:endParaRPr>
          </a:p>
          <a:p>
            <a:pPr marL="228600" indent="-225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fr-FR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Certains accès sont exposés</a:t>
            </a:r>
            <a:endParaRPr b="0" lang="fr-FR" sz="3200" spc="-1" strike="noStrike">
              <a:latin typeface="Arial"/>
            </a:endParaRPr>
          </a:p>
        </p:txBody>
      </p:sp>
      <p:sp>
        <p:nvSpPr>
          <p:cNvPr id="340" name="CustomShape 3"/>
          <p:cNvSpPr/>
          <p:nvPr/>
        </p:nvSpPr>
        <p:spPr>
          <a:xfrm>
            <a:off x="839880" y="1834200"/>
            <a:ext cx="3929040" cy="380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                   </a:t>
            </a:r>
            <a:endParaRPr b="0" lang="fr-FR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CustomShape 1"/>
          <p:cNvSpPr/>
          <p:nvPr/>
        </p:nvSpPr>
        <p:spPr>
          <a:xfrm>
            <a:off x="0" y="-183240"/>
            <a:ext cx="12188880" cy="363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endParaRPr b="0" lang="fr-FR" sz="1800" spc="-1" strike="noStrike">
              <a:latin typeface="Arial"/>
            </a:endParaRPr>
          </a:p>
        </p:txBody>
      </p:sp>
      <p:pic>
        <p:nvPicPr>
          <p:cNvPr id="342" name="Picture 2" descr="Faucon pèlerin"/>
          <p:cNvPicPr/>
          <p:nvPr/>
        </p:nvPicPr>
        <p:blipFill>
          <a:blip r:embed="rId1"/>
          <a:srcRect l="0" t="0" r="1065" b="8028"/>
          <a:stretch/>
        </p:blipFill>
        <p:spPr>
          <a:xfrm>
            <a:off x="627480" y="1454400"/>
            <a:ext cx="10411920" cy="5454000"/>
          </a:xfrm>
          <a:prstGeom prst="rect">
            <a:avLst/>
          </a:prstGeom>
          <a:ln w="0">
            <a:noFill/>
          </a:ln>
        </p:spPr>
      </p:pic>
      <p:sp>
        <p:nvSpPr>
          <p:cNvPr id="343" name="CustomShape 2"/>
          <p:cNvSpPr/>
          <p:nvPr/>
        </p:nvSpPr>
        <p:spPr>
          <a:xfrm>
            <a:off x="3600000" y="195480"/>
            <a:ext cx="5550120" cy="106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fr-FR" sz="3200" spc="-1" strike="noStrike">
                <a:solidFill>
                  <a:srgbClr val="002060"/>
                </a:solidFill>
                <a:latin typeface="Arial"/>
                <a:ea typeface="DejaVu Sans"/>
              </a:rPr>
              <a:t>Respectez la vie de la faune</a:t>
            </a:r>
            <a:endParaRPr b="0" lang="fr-FR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CustomShape 1"/>
          <p:cNvSpPr/>
          <p:nvPr/>
        </p:nvSpPr>
        <p:spPr>
          <a:xfrm>
            <a:off x="668520" y="1828800"/>
            <a:ext cx="4497480" cy="176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rmAutofit/>
          </a:bodyPr>
          <a:p>
            <a:pPr>
              <a:lnSpc>
                <a:spcPct val="90000"/>
              </a:lnSpc>
            </a:pPr>
            <a:r>
              <a:rPr b="1" lang="fr-FR" sz="2800" spc="-1" strike="noStrike">
                <a:solidFill>
                  <a:srgbClr val="548235"/>
                </a:solidFill>
                <a:latin typeface="Arial"/>
                <a:ea typeface="DejaVu Sans"/>
              </a:rPr>
              <a:t>Merci et bonne grimpe</a:t>
            </a:r>
            <a:endParaRPr b="0" lang="fr-FR" sz="2800" spc="-1" strike="noStrike">
              <a:latin typeface="Arial"/>
            </a:endParaRPr>
          </a:p>
        </p:txBody>
      </p:sp>
      <p:sp>
        <p:nvSpPr>
          <p:cNvPr id="345" name="CustomShape 2"/>
          <p:cNvSpPr/>
          <p:nvPr/>
        </p:nvSpPr>
        <p:spPr>
          <a:xfrm>
            <a:off x="4939920" y="658080"/>
            <a:ext cx="6412320" cy="5199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fr-FR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              </a:t>
            </a:r>
            <a:endParaRPr b="0" lang="fr-FR" sz="3200" spc="-1" strike="noStrike">
              <a:latin typeface="Arial"/>
            </a:endParaRPr>
          </a:p>
        </p:txBody>
      </p:sp>
      <p:sp>
        <p:nvSpPr>
          <p:cNvPr id="346" name="CustomShape 3"/>
          <p:cNvSpPr/>
          <p:nvPr/>
        </p:nvSpPr>
        <p:spPr>
          <a:xfrm>
            <a:off x="839880" y="2057400"/>
            <a:ext cx="3929040" cy="380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                      </a:t>
            </a:r>
            <a:endParaRPr b="0" lang="fr-FR" sz="1600" spc="-1" strike="noStrike">
              <a:latin typeface="Arial"/>
            </a:endParaRPr>
          </a:p>
        </p:txBody>
      </p:sp>
      <p:pic>
        <p:nvPicPr>
          <p:cNvPr id="347" name="Image 5" descr=""/>
          <p:cNvPicPr/>
          <p:nvPr/>
        </p:nvPicPr>
        <p:blipFill>
          <a:blip r:embed="rId1"/>
          <a:stretch/>
        </p:blipFill>
        <p:spPr>
          <a:xfrm>
            <a:off x="7022520" y="0"/>
            <a:ext cx="4497480" cy="6854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CustomShape 1"/>
          <p:cNvSpPr/>
          <p:nvPr/>
        </p:nvSpPr>
        <p:spPr>
          <a:xfrm>
            <a:off x="900000" y="353880"/>
            <a:ext cx="10512360" cy="464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fr-FR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                                         </a:t>
            </a:r>
            <a:r>
              <a:rPr b="1" lang="fr-FR" sz="6000" spc="-1" strike="noStrike">
                <a:solidFill>
                  <a:srgbClr val="000000"/>
                </a:solidFill>
                <a:latin typeface="Arial Black"/>
                <a:ea typeface="DejaVu Sans"/>
              </a:rPr>
              <a:t>FIN</a:t>
            </a:r>
            <a:endParaRPr b="0" lang="fr-FR" sz="6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CustomShape 1"/>
          <p:cNvSpPr/>
          <p:nvPr/>
        </p:nvSpPr>
        <p:spPr>
          <a:xfrm>
            <a:off x="838080" y="365040"/>
            <a:ext cx="10512360" cy="444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fr-FR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                     </a:t>
            </a:r>
            <a:endParaRPr b="0" lang="fr-FR" sz="4400" spc="-1" strike="noStrike">
              <a:latin typeface="Arial"/>
            </a:endParaRPr>
          </a:p>
        </p:txBody>
      </p:sp>
      <p:pic>
        <p:nvPicPr>
          <p:cNvPr id="273" name="Image 3" descr=""/>
          <p:cNvPicPr/>
          <p:nvPr/>
        </p:nvPicPr>
        <p:blipFill>
          <a:blip r:embed="rId1"/>
          <a:srcRect l="32131" t="52681" r="41112" b="16586"/>
          <a:stretch/>
        </p:blipFill>
        <p:spPr>
          <a:xfrm>
            <a:off x="1474560" y="747000"/>
            <a:ext cx="8758800" cy="5707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CustomShape 1"/>
          <p:cNvSpPr/>
          <p:nvPr/>
        </p:nvSpPr>
        <p:spPr>
          <a:xfrm>
            <a:off x="838080" y="365040"/>
            <a:ext cx="10512360" cy="538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fr-FR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                               </a:t>
            </a:r>
            <a:endParaRPr b="0" lang="fr-FR" sz="4400" spc="-1" strike="noStrike">
              <a:latin typeface="Arial"/>
            </a:endParaRPr>
          </a:p>
        </p:txBody>
      </p:sp>
      <p:pic>
        <p:nvPicPr>
          <p:cNvPr id="275" name="Image 3" descr=""/>
          <p:cNvPicPr/>
          <p:nvPr/>
        </p:nvPicPr>
        <p:blipFill>
          <a:blip r:embed="rId1"/>
          <a:srcRect l="30566" t="38210" r="38438" b="27156"/>
          <a:stretch/>
        </p:blipFill>
        <p:spPr>
          <a:xfrm>
            <a:off x="2319480" y="1715760"/>
            <a:ext cx="7176240" cy="4547880"/>
          </a:xfrm>
          <a:prstGeom prst="rect">
            <a:avLst/>
          </a:prstGeom>
          <a:ln w="0">
            <a:noFill/>
          </a:ln>
        </p:spPr>
      </p:pic>
      <p:sp>
        <p:nvSpPr>
          <p:cNvPr id="276" name="CustomShape 2"/>
          <p:cNvSpPr/>
          <p:nvPr/>
        </p:nvSpPr>
        <p:spPr>
          <a:xfrm>
            <a:off x="4516200" y="734760"/>
            <a:ext cx="378828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fr-FR" sz="3600" spc="-1" strike="noStrike">
                <a:solidFill>
                  <a:srgbClr val="002060"/>
                </a:solidFill>
                <a:latin typeface="Arial"/>
                <a:ea typeface="DejaVu Sans"/>
              </a:rPr>
              <a:t>Connecteurs</a:t>
            </a:r>
            <a:endParaRPr b="0" lang="fr-FR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CustomShape 1"/>
          <p:cNvSpPr/>
          <p:nvPr/>
        </p:nvSpPr>
        <p:spPr>
          <a:xfrm>
            <a:off x="838080" y="365040"/>
            <a:ext cx="10512360" cy="1322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90000"/>
              </a:lnSpc>
            </a:pPr>
            <a:r>
              <a:rPr b="0" lang="fr-FR" sz="4000" spc="-1" strike="noStrike">
                <a:solidFill>
                  <a:srgbClr val="002060"/>
                </a:solidFill>
                <a:latin typeface="Arial"/>
                <a:ea typeface="DejaVu Sans"/>
              </a:rPr>
              <a:t>Dispositifs d’amarrage  SNE</a:t>
            </a:r>
            <a:endParaRPr b="0" lang="fr-FR" sz="4000" spc="-1" strike="noStrike">
              <a:latin typeface="Arial"/>
            </a:endParaRPr>
          </a:p>
        </p:txBody>
      </p:sp>
      <p:pic>
        <p:nvPicPr>
          <p:cNvPr id="278" name="Image 3" descr=""/>
          <p:cNvPicPr/>
          <p:nvPr/>
        </p:nvPicPr>
        <p:blipFill>
          <a:blip r:embed="rId1"/>
          <a:srcRect l="7965" t="0" r="0" b="-950"/>
          <a:stretch/>
        </p:blipFill>
        <p:spPr>
          <a:xfrm rot="16200000">
            <a:off x="3333600" y="-692280"/>
            <a:ext cx="5521320" cy="9926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CustomShape 1"/>
          <p:cNvSpPr/>
          <p:nvPr/>
        </p:nvSpPr>
        <p:spPr>
          <a:xfrm>
            <a:off x="838080" y="365040"/>
            <a:ext cx="10512360" cy="4894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fr-FR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                     </a:t>
            </a:r>
            <a:endParaRPr b="0" lang="fr-FR" sz="4400" spc="-1" strike="noStrike">
              <a:latin typeface="Arial"/>
            </a:endParaRPr>
          </a:p>
        </p:txBody>
      </p:sp>
      <p:pic>
        <p:nvPicPr>
          <p:cNvPr id="280" name="Image 3" descr=""/>
          <p:cNvPicPr/>
          <p:nvPr/>
        </p:nvPicPr>
        <p:blipFill>
          <a:blip r:embed="rId1"/>
          <a:srcRect l="20748" t="6664" r="3938" b="72033"/>
          <a:stretch/>
        </p:blipFill>
        <p:spPr>
          <a:xfrm>
            <a:off x="1384200" y="2031120"/>
            <a:ext cx="10152720" cy="4141440"/>
          </a:xfrm>
          <a:prstGeom prst="rect">
            <a:avLst/>
          </a:prstGeom>
          <a:ln w="0">
            <a:noFill/>
          </a:ln>
        </p:spPr>
      </p:pic>
      <p:sp>
        <p:nvSpPr>
          <p:cNvPr id="281" name="CustomShape 2"/>
          <p:cNvSpPr/>
          <p:nvPr/>
        </p:nvSpPr>
        <p:spPr>
          <a:xfrm>
            <a:off x="2018520" y="682200"/>
            <a:ext cx="6564960" cy="130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fr-FR" sz="4000" spc="-1" strike="noStrike">
                <a:solidFill>
                  <a:srgbClr val="002060"/>
                </a:solidFill>
                <a:latin typeface="Arial"/>
                <a:ea typeface="DejaVu Sans"/>
              </a:rPr>
              <a:t>Tige à sceller </a:t>
            </a:r>
            <a:endParaRPr b="0" lang="fr-FR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4000" spc="-1" strike="noStrike">
                <a:solidFill>
                  <a:srgbClr val="002060"/>
                </a:solidFill>
                <a:latin typeface="Arial"/>
                <a:ea typeface="DejaVu Sans"/>
              </a:rPr>
              <a:t>&gt; 3 t</a:t>
            </a:r>
            <a:endParaRPr b="0" lang="fr-FR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CustomShape 1"/>
          <p:cNvSpPr/>
          <p:nvPr/>
        </p:nvSpPr>
        <p:spPr>
          <a:xfrm>
            <a:off x="838080" y="365040"/>
            <a:ext cx="10512360" cy="1322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90000"/>
              </a:lnSpc>
            </a:pPr>
            <a:r>
              <a:rPr b="0" lang="fr-FR" sz="4400" spc="-1" strike="noStrike">
                <a:solidFill>
                  <a:srgbClr val="002060"/>
                </a:solidFill>
                <a:latin typeface="Arial"/>
                <a:ea typeface="DejaVu Sans"/>
              </a:rPr>
              <a:t>Pose d’une plaquette</a:t>
            </a:r>
            <a:endParaRPr b="0" lang="fr-FR" sz="4400" spc="-1" strike="noStrike">
              <a:latin typeface="Arial"/>
            </a:endParaRPr>
          </a:p>
        </p:txBody>
      </p:sp>
      <p:pic>
        <p:nvPicPr>
          <p:cNvPr id="283" name="Image 3" descr=""/>
          <p:cNvPicPr/>
          <p:nvPr/>
        </p:nvPicPr>
        <p:blipFill>
          <a:blip r:embed="rId1"/>
          <a:srcRect l="23914" t="5322" r="7520" b="67481"/>
          <a:stretch/>
        </p:blipFill>
        <p:spPr>
          <a:xfrm>
            <a:off x="1161000" y="1690560"/>
            <a:ext cx="8890200" cy="4889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CustomShape 1"/>
          <p:cNvSpPr/>
          <p:nvPr/>
        </p:nvSpPr>
        <p:spPr>
          <a:xfrm>
            <a:off x="838080" y="365040"/>
            <a:ext cx="5079960" cy="1322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fr-FR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                   </a:t>
            </a:r>
            <a:endParaRPr b="0" lang="fr-FR" sz="4400" spc="-1" strike="noStrike">
              <a:latin typeface="Arial"/>
            </a:endParaRPr>
          </a:p>
        </p:txBody>
      </p:sp>
      <p:sp>
        <p:nvSpPr>
          <p:cNvPr id="285" name="CustomShape 2"/>
          <p:cNvSpPr/>
          <p:nvPr/>
        </p:nvSpPr>
        <p:spPr>
          <a:xfrm>
            <a:off x="604080" y="3174840"/>
            <a:ext cx="5178240" cy="1322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228600" indent="-225360" algn="ctr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800" spc="-1" strike="noStrike">
                <a:solidFill>
                  <a:srgbClr val="000000"/>
                </a:solidFill>
                <a:latin typeface="Arial"/>
                <a:ea typeface="DejaVu Sans"/>
              </a:rPr>
              <a:t>Amarrage de type plaquette scellée</a:t>
            </a:r>
            <a:endParaRPr b="0" lang="fr-FR" sz="2800" spc="-1" strike="noStrike">
              <a:latin typeface="Arial"/>
            </a:endParaRPr>
          </a:p>
          <a:p>
            <a:pPr marL="228600" indent="-225360" algn="ctr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fr-FR" sz="2800" spc="-1" strike="noStrike">
              <a:latin typeface="Arial"/>
            </a:endParaRPr>
          </a:p>
          <a:p>
            <a:pPr marL="228600" indent="-225360" algn="ctr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800" spc="-1" strike="noStrike">
                <a:solidFill>
                  <a:srgbClr val="000000"/>
                </a:solidFill>
                <a:latin typeface="Arial"/>
                <a:ea typeface="DejaVu Sans"/>
              </a:rPr>
              <a:t>Position (flèche)</a:t>
            </a:r>
            <a:endParaRPr b="0" lang="fr-FR" sz="2800" spc="-1" strike="noStrike">
              <a:latin typeface="Arial"/>
            </a:endParaRPr>
          </a:p>
          <a:p>
            <a:pPr marL="228600" indent="-225360" algn="ctr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fr-FR" sz="2800" spc="-1" strike="noStrike">
              <a:latin typeface="Arial"/>
            </a:endParaRPr>
          </a:p>
        </p:txBody>
      </p:sp>
      <p:pic>
        <p:nvPicPr>
          <p:cNvPr id="286" name="Espace réservé du contenu 4" descr=""/>
          <p:cNvPicPr/>
          <p:nvPr/>
        </p:nvPicPr>
        <p:blipFill>
          <a:blip r:embed="rId1"/>
          <a:stretch/>
        </p:blipFill>
        <p:spPr>
          <a:xfrm>
            <a:off x="6880320" y="1825560"/>
            <a:ext cx="4470120" cy="4804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CustomShape 1"/>
          <p:cNvSpPr/>
          <p:nvPr/>
        </p:nvSpPr>
        <p:spPr>
          <a:xfrm>
            <a:off x="838080" y="-961920"/>
            <a:ext cx="10512360" cy="3976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br/>
            <a:br/>
            <a:br/>
            <a:br/>
            <a:br/>
            <a:r>
              <a:rPr b="1" lang="fr-FR" sz="6000" spc="-1" strike="noStrike">
                <a:solidFill>
                  <a:srgbClr val="000000"/>
                </a:solidFill>
                <a:latin typeface="Arial"/>
                <a:ea typeface="DejaVu Sans"/>
              </a:rPr>
              <a:t>Le relais</a:t>
            </a:r>
            <a:endParaRPr b="0" lang="fr-FR" sz="6000" spc="-1" strike="noStrike">
              <a:latin typeface="Arial"/>
            </a:endParaRPr>
          </a:p>
        </p:txBody>
      </p:sp>
      <p:sp>
        <p:nvSpPr>
          <p:cNvPr id="288" name="CustomShape 2"/>
          <p:cNvSpPr/>
          <p:nvPr/>
        </p:nvSpPr>
        <p:spPr>
          <a:xfrm>
            <a:off x="609480" y="1604520"/>
            <a:ext cx="2611800" cy="397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fr-FR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565</TotalTime>
  <Application>LibreOffice/7.0.3.1$Windows_X86_64 LibreOffice_project/d7547858d014d4cf69878db179d326fc3483e082</Application>
  <Words>259</Words>
  <Paragraphs>73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2023-03-14T08:23:10Z</dcterms:created>
  <dc:creator>Bernard PA</dc:creator>
  <dc:description/>
  <dc:language>fr-FR</dc:language>
  <cp:lastModifiedBy/>
  <dcterms:modified xsi:type="dcterms:W3CDTF">2023-10-19T11:27:39Z</dcterms:modified>
  <cp:revision>58</cp:revision>
  <dc:subject/>
  <dc:title>Présentation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Grand écran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28</vt:i4>
  </property>
</Properties>
</file>